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7EB5-34DD-4657-AA21-49470A623BEE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0FBF9-BFF9-4A45-BEE6-9CDDE6774E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7EB5-34DD-4657-AA21-49470A623BEE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0FBF9-BFF9-4A45-BEE6-9CDDE6774E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7EB5-34DD-4657-AA21-49470A623BEE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0FBF9-BFF9-4A45-BEE6-9CDDE6774E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7EB5-34DD-4657-AA21-49470A623BEE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0FBF9-BFF9-4A45-BEE6-9CDDE6774E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7EB5-34DD-4657-AA21-49470A623BEE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0FBF9-BFF9-4A45-BEE6-9CDDE6774E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7EB5-34DD-4657-AA21-49470A623BEE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0FBF9-BFF9-4A45-BEE6-9CDDE6774E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7EB5-34DD-4657-AA21-49470A623BEE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0FBF9-BFF9-4A45-BEE6-9CDDE6774E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7EB5-34DD-4657-AA21-49470A623BEE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0FBF9-BFF9-4A45-BEE6-9CDDE6774E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7EB5-34DD-4657-AA21-49470A623BEE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0FBF9-BFF9-4A45-BEE6-9CDDE6774E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7EB5-34DD-4657-AA21-49470A623BEE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0FBF9-BFF9-4A45-BEE6-9CDDE6774E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7EB5-34DD-4657-AA21-49470A623BEE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0FBF9-BFF9-4A45-BEE6-9CDDE6774E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D7EB5-34DD-4657-AA21-49470A623BEE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0FBF9-BFF9-4A45-BEE6-9CDDE6774EF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USA_flag.gif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000892" y="0"/>
            <a:ext cx="2143108" cy="1465868"/>
          </a:xfrm>
          <a:prstGeom prst="rect">
            <a:avLst/>
          </a:prstGeom>
        </p:spPr>
      </p:pic>
      <p:pic>
        <p:nvPicPr>
          <p:cNvPr id="8" name="Picture 7" descr="england_flag_02.gif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2143108" cy="1431066"/>
          </a:xfrm>
          <a:prstGeom prst="rect">
            <a:avLst/>
          </a:prstGeom>
        </p:spPr>
      </p:pic>
      <p:pic>
        <p:nvPicPr>
          <p:cNvPr id="9" name="Picture 8" descr="world_cup_trophy.jp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071670" y="1285860"/>
            <a:ext cx="4572032" cy="4572032"/>
          </a:xfrm>
          <a:prstGeom prst="rect">
            <a:avLst/>
          </a:prstGeom>
        </p:spPr>
      </p:pic>
      <p:pic>
        <p:nvPicPr>
          <p:cNvPr id="10" name="Picture 9" descr="england_flag_02.gif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000892" y="5426934"/>
            <a:ext cx="2143108" cy="1431066"/>
          </a:xfrm>
          <a:prstGeom prst="rect">
            <a:avLst/>
          </a:prstGeom>
        </p:spPr>
      </p:pic>
      <p:pic>
        <p:nvPicPr>
          <p:cNvPr id="11" name="Picture 10" descr="USA_flag.gif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5392132"/>
            <a:ext cx="2143108" cy="14658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GB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Angleterre</a:t>
            </a:r>
            <a:r>
              <a:rPr lang="en-GB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GB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vs</a:t>
            </a:r>
            <a:r>
              <a:rPr lang="en-GB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GB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États-Unis</a:t>
            </a:r>
            <a:endParaRPr lang="en-GB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Par Tracy Lee</a:t>
            </a:r>
          </a:p>
          <a:p>
            <a:r>
              <a:rPr lang="en-GB" dirty="0" smtClean="0"/>
              <a:t>8HF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L’équipe</a:t>
            </a:r>
            <a:r>
              <a:rPr lang="en-GB" dirty="0" smtClean="0"/>
              <a:t> </a:t>
            </a:r>
            <a:r>
              <a:rPr lang="en-GB" dirty="0" err="1"/>
              <a:t>Angleterre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Goalkeeper: </a:t>
            </a:r>
            <a:r>
              <a:rPr lang="en-GB" dirty="0" smtClean="0"/>
              <a:t>Robert Green (12)</a:t>
            </a:r>
          </a:p>
          <a:p>
            <a:pPr marL="514350" indent="-514350"/>
            <a:r>
              <a:rPr lang="en-GB" dirty="0" smtClean="0"/>
              <a:t>Defender: -Ashley Cole (3)</a:t>
            </a:r>
          </a:p>
          <a:p>
            <a:pPr>
              <a:buNone/>
            </a:pPr>
            <a:r>
              <a:rPr lang="en-GB" dirty="0" smtClean="0"/>
              <a:t>                         -Glen Johnson (2)</a:t>
            </a:r>
          </a:p>
          <a:p>
            <a:pPr>
              <a:buNone/>
            </a:pPr>
            <a:r>
              <a:rPr lang="en-GB" dirty="0"/>
              <a:t> </a:t>
            </a:r>
            <a:r>
              <a:rPr lang="en-GB" dirty="0" smtClean="0"/>
              <a:t>                        -Jamie </a:t>
            </a:r>
            <a:r>
              <a:rPr lang="en-GB" dirty="0" err="1" smtClean="0"/>
              <a:t>Carragher</a:t>
            </a:r>
            <a:r>
              <a:rPr lang="en-GB" dirty="0" smtClean="0"/>
              <a:t> (18)</a:t>
            </a:r>
          </a:p>
          <a:p>
            <a:pPr>
              <a:buNone/>
            </a:pPr>
            <a:r>
              <a:rPr lang="en-GB" dirty="0"/>
              <a:t> </a:t>
            </a:r>
            <a:r>
              <a:rPr lang="en-GB" dirty="0" smtClean="0"/>
              <a:t>                        -John Terry (6)</a:t>
            </a:r>
          </a:p>
          <a:p>
            <a:pPr>
              <a:buNone/>
            </a:pPr>
            <a:r>
              <a:rPr lang="en-GB" dirty="0"/>
              <a:t> </a:t>
            </a:r>
            <a:r>
              <a:rPr lang="en-GB" dirty="0" smtClean="0"/>
              <a:t>                        -</a:t>
            </a:r>
            <a:r>
              <a:rPr lang="en-GB" dirty="0" err="1" smtClean="0"/>
              <a:t>Ledley</a:t>
            </a:r>
            <a:r>
              <a:rPr lang="en-GB" dirty="0" smtClean="0"/>
              <a:t> King (20)</a:t>
            </a:r>
          </a:p>
          <a:p>
            <a:r>
              <a:rPr lang="en-GB" dirty="0" smtClean="0"/>
              <a:t>Midfielder: -Steven </a:t>
            </a:r>
            <a:r>
              <a:rPr lang="en-GB" dirty="0" err="1" smtClean="0"/>
              <a:t>Gerrard</a:t>
            </a:r>
            <a:r>
              <a:rPr lang="en-GB" dirty="0" smtClean="0"/>
              <a:t> (4)</a:t>
            </a:r>
          </a:p>
          <a:p>
            <a:pPr>
              <a:buNone/>
            </a:pPr>
            <a:r>
              <a:rPr lang="en-GB" dirty="0" smtClean="0"/>
              <a:t>                         -Frank </a:t>
            </a:r>
            <a:r>
              <a:rPr lang="en-GB" dirty="0" err="1" smtClean="0"/>
              <a:t>Lampard</a:t>
            </a:r>
            <a:r>
              <a:rPr lang="en-GB" dirty="0" smtClean="0"/>
              <a:t> (8)</a:t>
            </a:r>
          </a:p>
          <a:p>
            <a:pPr>
              <a:buNone/>
            </a:pPr>
            <a:r>
              <a:rPr lang="en-GB" dirty="0"/>
              <a:t> </a:t>
            </a:r>
            <a:r>
              <a:rPr lang="en-GB" dirty="0" smtClean="0"/>
              <a:t>                        -James Milner (16)</a:t>
            </a:r>
          </a:p>
          <a:p>
            <a:pPr>
              <a:buNone/>
            </a:pPr>
            <a:r>
              <a:rPr lang="en-GB" dirty="0"/>
              <a:t> </a:t>
            </a:r>
            <a:r>
              <a:rPr lang="en-GB" dirty="0" smtClean="0"/>
              <a:t>                        -Shaun Wright-Phillips (17)</a:t>
            </a:r>
          </a:p>
          <a:p>
            <a:pPr>
              <a:buNone/>
            </a:pPr>
            <a:r>
              <a:rPr lang="en-GB" dirty="0"/>
              <a:t> </a:t>
            </a:r>
            <a:r>
              <a:rPr lang="en-GB" dirty="0" smtClean="0"/>
              <a:t>                        -Aaron Lennon (7)</a:t>
            </a:r>
          </a:p>
          <a:p>
            <a:r>
              <a:rPr lang="en-GB" dirty="0" smtClean="0"/>
              <a:t>Forward: -Emile </a:t>
            </a:r>
            <a:r>
              <a:rPr lang="en-GB" dirty="0" err="1" smtClean="0"/>
              <a:t>Heskey</a:t>
            </a:r>
            <a:r>
              <a:rPr lang="en-GB" dirty="0" smtClean="0"/>
              <a:t> (21)</a:t>
            </a:r>
          </a:p>
          <a:p>
            <a:pPr>
              <a:buNone/>
            </a:pPr>
            <a:r>
              <a:rPr lang="en-GB" dirty="0"/>
              <a:t> </a:t>
            </a:r>
            <a:r>
              <a:rPr lang="en-GB" dirty="0" smtClean="0"/>
              <a:t>                      -Peter Crouch (9)</a:t>
            </a:r>
          </a:p>
          <a:p>
            <a:pPr>
              <a:buNone/>
            </a:pPr>
            <a:r>
              <a:rPr lang="en-GB" dirty="0"/>
              <a:t> </a:t>
            </a:r>
            <a:r>
              <a:rPr lang="en-GB" dirty="0" smtClean="0"/>
              <a:t>                      -Wayne Rooney (10)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L’équipe</a:t>
            </a:r>
            <a:r>
              <a:rPr lang="en-GB" dirty="0" smtClean="0"/>
              <a:t> </a:t>
            </a:r>
            <a:r>
              <a:rPr lang="en-GB" dirty="0" err="1"/>
              <a:t>États-Unis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Goalkeeper: Tim Howard (1</a:t>
            </a:r>
            <a:r>
              <a:rPr lang="en-GB" dirty="0" smtClean="0"/>
              <a:t>)</a:t>
            </a:r>
          </a:p>
          <a:p>
            <a:r>
              <a:rPr lang="en-GB" dirty="0" smtClean="0"/>
              <a:t>Defender: </a:t>
            </a:r>
            <a:r>
              <a:rPr lang="en-GB" dirty="0" smtClean="0"/>
              <a:t>-Carlos </a:t>
            </a:r>
            <a:r>
              <a:rPr lang="en-GB" dirty="0" err="1" smtClean="0"/>
              <a:t>Bocanegra</a:t>
            </a:r>
            <a:r>
              <a:rPr lang="en-GB" dirty="0" smtClean="0"/>
              <a:t> (3)</a:t>
            </a:r>
          </a:p>
          <a:p>
            <a:pPr>
              <a:buNone/>
            </a:pPr>
            <a:r>
              <a:rPr lang="en-GB" dirty="0" smtClean="0"/>
              <a:t> </a:t>
            </a:r>
            <a:r>
              <a:rPr lang="en-GB" dirty="0" smtClean="0"/>
              <a:t>                      -</a:t>
            </a:r>
            <a:r>
              <a:rPr lang="en-GB" dirty="0" smtClean="0"/>
              <a:t>Jay </a:t>
            </a:r>
            <a:r>
              <a:rPr lang="en-GB" dirty="0" smtClean="0"/>
              <a:t>Demerit (15)</a:t>
            </a:r>
          </a:p>
          <a:p>
            <a:pPr>
              <a:buNone/>
            </a:pPr>
            <a:r>
              <a:rPr lang="en-GB" dirty="0" smtClean="0"/>
              <a:t> </a:t>
            </a:r>
            <a:r>
              <a:rPr lang="en-GB" dirty="0" smtClean="0"/>
              <a:t>                      -</a:t>
            </a:r>
            <a:r>
              <a:rPr lang="en-GB" dirty="0" err="1" smtClean="0"/>
              <a:t>Oguchi</a:t>
            </a:r>
            <a:r>
              <a:rPr lang="en-GB" dirty="0" smtClean="0"/>
              <a:t> </a:t>
            </a:r>
            <a:r>
              <a:rPr lang="en-GB" dirty="0" err="1" smtClean="0"/>
              <a:t>Onyewu</a:t>
            </a:r>
            <a:r>
              <a:rPr lang="en-GB" dirty="0" smtClean="0"/>
              <a:t> (5)</a:t>
            </a:r>
          </a:p>
          <a:p>
            <a:pPr>
              <a:buNone/>
            </a:pPr>
            <a:r>
              <a:rPr lang="en-GB" dirty="0" smtClean="0"/>
              <a:t> </a:t>
            </a:r>
            <a:r>
              <a:rPr lang="en-GB" dirty="0" smtClean="0"/>
              <a:t>                      -</a:t>
            </a:r>
            <a:r>
              <a:rPr lang="en-GB" dirty="0" smtClean="0"/>
              <a:t>Steven </a:t>
            </a:r>
            <a:r>
              <a:rPr lang="en-GB" dirty="0" err="1" smtClean="0"/>
              <a:t>Cherundolo</a:t>
            </a:r>
            <a:r>
              <a:rPr lang="en-GB" dirty="0" smtClean="0"/>
              <a:t> (6)</a:t>
            </a:r>
          </a:p>
          <a:p>
            <a:r>
              <a:rPr lang="en-GB" dirty="0" smtClean="0"/>
              <a:t>Midfielder: -</a:t>
            </a:r>
            <a:r>
              <a:rPr lang="en-GB" dirty="0" smtClean="0"/>
              <a:t>Clint </a:t>
            </a:r>
            <a:r>
              <a:rPr lang="en-GB" dirty="0" smtClean="0"/>
              <a:t>Dempsey (8)</a:t>
            </a:r>
          </a:p>
          <a:p>
            <a:pPr>
              <a:buNone/>
            </a:pPr>
            <a:r>
              <a:rPr lang="en-GB" dirty="0" smtClean="0"/>
              <a:t> </a:t>
            </a:r>
            <a:r>
              <a:rPr lang="en-GB" dirty="0" smtClean="0"/>
              <a:t>                        -</a:t>
            </a:r>
            <a:r>
              <a:rPr lang="en-GB" dirty="0" smtClean="0"/>
              <a:t>Michael </a:t>
            </a:r>
            <a:r>
              <a:rPr lang="en-GB" dirty="0" smtClean="0"/>
              <a:t>Bradley (4)</a:t>
            </a:r>
          </a:p>
          <a:p>
            <a:pPr>
              <a:buNone/>
            </a:pPr>
            <a:r>
              <a:rPr lang="en-GB" dirty="0" smtClean="0"/>
              <a:t> </a:t>
            </a:r>
            <a:r>
              <a:rPr lang="en-GB" dirty="0" smtClean="0"/>
              <a:t>                        -</a:t>
            </a:r>
            <a:r>
              <a:rPr lang="en-GB" dirty="0" smtClean="0"/>
              <a:t>Ricardo </a:t>
            </a:r>
            <a:r>
              <a:rPr lang="en-GB" dirty="0" smtClean="0"/>
              <a:t>Clark (13)</a:t>
            </a:r>
          </a:p>
          <a:p>
            <a:pPr>
              <a:buNone/>
            </a:pPr>
            <a:r>
              <a:rPr lang="en-GB" dirty="0" smtClean="0"/>
              <a:t> </a:t>
            </a:r>
            <a:r>
              <a:rPr lang="en-GB" dirty="0" smtClean="0"/>
              <a:t>                        -</a:t>
            </a:r>
            <a:r>
              <a:rPr lang="en-GB" dirty="0" smtClean="0"/>
              <a:t>Stuart </a:t>
            </a:r>
            <a:r>
              <a:rPr lang="en-GB" dirty="0" smtClean="0"/>
              <a:t>Holden (11)</a:t>
            </a:r>
          </a:p>
          <a:p>
            <a:r>
              <a:rPr lang="en-GB" dirty="0" smtClean="0"/>
              <a:t>Forward: -</a:t>
            </a:r>
            <a:r>
              <a:rPr lang="en-GB" dirty="0" err="1" smtClean="0"/>
              <a:t>Edson</a:t>
            </a:r>
            <a:r>
              <a:rPr lang="en-GB" dirty="0" smtClean="0"/>
              <a:t> </a:t>
            </a:r>
            <a:r>
              <a:rPr lang="en-GB" dirty="0" smtClean="0"/>
              <a:t>Buddle (14)</a:t>
            </a:r>
          </a:p>
          <a:p>
            <a:pPr>
              <a:buNone/>
            </a:pPr>
            <a:r>
              <a:rPr lang="en-GB" dirty="0" smtClean="0"/>
              <a:t>                      -</a:t>
            </a:r>
            <a:r>
              <a:rPr lang="en-GB" dirty="0" err="1" smtClean="0"/>
              <a:t>Jozy</a:t>
            </a:r>
            <a:r>
              <a:rPr lang="en-GB" dirty="0" smtClean="0"/>
              <a:t> </a:t>
            </a:r>
            <a:r>
              <a:rPr lang="en-GB" dirty="0" err="1" smtClean="0"/>
              <a:t>Altidore</a:t>
            </a:r>
            <a:r>
              <a:rPr lang="en-GB" dirty="0" smtClean="0"/>
              <a:t> (17)</a:t>
            </a:r>
          </a:p>
          <a:p>
            <a:pPr>
              <a:buNone/>
            </a:pPr>
            <a:r>
              <a:rPr lang="en-GB" dirty="0" smtClean="0"/>
              <a:t> </a:t>
            </a:r>
            <a:r>
              <a:rPr lang="en-GB" dirty="0" smtClean="0"/>
              <a:t>                     -</a:t>
            </a:r>
            <a:r>
              <a:rPr lang="en-GB" dirty="0" smtClean="0"/>
              <a:t>Landon </a:t>
            </a:r>
            <a:r>
              <a:rPr lang="en-GB" dirty="0" smtClean="0"/>
              <a:t>Donovan (10)	</a:t>
            </a:r>
          </a:p>
          <a:p>
            <a:pPr>
              <a:buNone/>
            </a:pPr>
            <a:r>
              <a:rPr lang="en-GB" dirty="0" smtClean="0"/>
              <a:t> </a:t>
            </a:r>
            <a:r>
              <a:rPr lang="en-GB" dirty="0" smtClean="0"/>
              <a:t>                     -</a:t>
            </a:r>
            <a:r>
              <a:rPr lang="en-GB" dirty="0" smtClean="0"/>
              <a:t>Robbie </a:t>
            </a:r>
            <a:r>
              <a:rPr lang="en-GB" dirty="0" smtClean="0"/>
              <a:t>Findley (20)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Le </a:t>
            </a:r>
            <a:r>
              <a:rPr lang="en-GB" dirty="0" err="1" smtClean="0"/>
              <a:t>Samedi</a:t>
            </a:r>
            <a:r>
              <a:rPr lang="en-GB" dirty="0" smtClean="0"/>
              <a:t> </a:t>
            </a:r>
            <a:r>
              <a:rPr lang="en-GB" dirty="0" err="1" smtClean="0"/>
              <a:t>Soir</a:t>
            </a:r>
            <a:r>
              <a:rPr lang="en-GB" dirty="0" smtClean="0"/>
              <a:t> </a:t>
            </a:r>
            <a:r>
              <a:rPr lang="en-GB" dirty="0" err="1" smtClean="0"/>
              <a:t>dans</a:t>
            </a:r>
            <a:r>
              <a:rPr lang="en-GB" dirty="0" smtClean="0"/>
              <a:t> la Coupe de </a:t>
            </a:r>
            <a:r>
              <a:rPr lang="en-GB" dirty="0" err="1" smtClean="0"/>
              <a:t>Monde</a:t>
            </a:r>
            <a:r>
              <a:rPr lang="en-GB" dirty="0" smtClean="0"/>
              <a:t> 2010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Le </a:t>
            </a:r>
            <a:r>
              <a:rPr lang="en-GB" dirty="0" err="1" smtClean="0"/>
              <a:t>Samedi</a:t>
            </a:r>
            <a:r>
              <a:rPr lang="en-GB" dirty="0" smtClean="0"/>
              <a:t> </a:t>
            </a:r>
            <a:r>
              <a:rPr lang="en-GB" dirty="0" err="1" smtClean="0"/>
              <a:t>soir</a:t>
            </a:r>
            <a:r>
              <a:rPr lang="en-GB" dirty="0" smtClean="0"/>
              <a:t>, </a:t>
            </a:r>
            <a:r>
              <a:rPr lang="en-GB" dirty="0" err="1" smtClean="0"/>
              <a:t>l’Angleterre</a:t>
            </a:r>
            <a:r>
              <a:rPr lang="en-GB" dirty="0" smtClean="0"/>
              <a:t> a </a:t>
            </a:r>
            <a:r>
              <a:rPr lang="en-GB" dirty="0" err="1" smtClean="0"/>
              <a:t>joué</a:t>
            </a:r>
            <a:r>
              <a:rPr lang="en-GB" dirty="0" smtClean="0"/>
              <a:t> </a:t>
            </a:r>
            <a:r>
              <a:rPr lang="en-GB" dirty="0" err="1" smtClean="0"/>
              <a:t>contre</a:t>
            </a:r>
            <a:r>
              <a:rPr lang="en-GB" dirty="0" smtClean="0"/>
              <a:t> </a:t>
            </a:r>
            <a:r>
              <a:rPr lang="en-GB" dirty="0" err="1" smtClean="0"/>
              <a:t>États-Unis</a:t>
            </a:r>
            <a:r>
              <a:rPr lang="en-GB" dirty="0" smtClean="0"/>
              <a:t> </a:t>
            </a:r>
            <a:r>
              <a:rPr lang="en-GB" dirty="0" err="1" smtClean="0"/>
              <a:t>dans</a:t>
            </a:r>
            <a:r>
              <a:rPr lang="en-GB" dirty="0" smtClean="0"/>
              <a:t> la Coupe </a:t>
            </a:r>
            <a:r>
              <a:rPr lang="en-GB" dirty="0" err="1" smtClean="0"/>
              <a:t>du</a:t>
            </a:r>
            <a:r>
              <a:rPr lang="en-GB" dirty="0" smtClean="0"/>
              <a:t> </a:t>
            </a:r>
            <a:r>
              <a:rPr lang="en-GB" dirty="0" err="1" smtClean="0"/>
              <a:t>Monde</a:t>
            </a:r>
            <a:r>
              <a:rPr lang="en-GB" dirty="0" smtClean="0"/>
              <a:t> 2010. </a:t>
            </a:r>
            <a:r>
              <a:rPr lang="en-GB" dirty="0" smtClean="0"/>
              <a:t>Le score </a:t>
            </a:r>
            <a:r>
              <a:rPr lang="en-GB" dirty="0" err="1" smtClean="0"/>
              <a:t>contre</a:t>
            </a:r>
            <a:r>
              <a:rPr lang="en-GB" dirty="0" smtClean="0"/>
              <a:t> </a:t>
            </a:r>
            <a:r>
              <a:rPr lang="en-GB" dirty="0" err="1" smtClean="0"/>
              <a:t>l’Angleterre</a:t>
            </a:r>
            <a:r>
              <a:rPr lang="en-GB" dirty="0" smtClean="0"/>
              <a:t> et </a:t>
            </a:r>
            <a:r>
              <a:rPr lang="en-GB" dirty="0" err="1" smtClean="0"/>
              <a:t>Étsts-Unis</a:t>
            </a:r>
            <a:r>
              <a:rPr lang="en-GB" dirty="0" smtClean="0"/>
              <a:t> </a:t>
            </a:r>
            <a:r>
              <a:rPr lang="en-GB" dirty="0" err="1" smtClean="0"/>
              <a:t>est</a:t>
            </a:r>
            <a:r>
              <a:rPr lang="en-GB" dirty="0" smtClean="0"/>
              <a:t> 1:1. </a:t>
            </a:r>
            <a:r>
              <a:rPr lang="fr-FR" dirty="0" smtClean="0"/>
              <a:t>Steven </a:t>
            </a:r>
            <a:r>
              <a:rPr lang="fr-FR" dirty="0" err="1" smtClean="0"/>
              <a:t>Gerrard</a:t>
            </a:r>
            <a:r>
              <a:rPr lang="fr-FR" dirty="0" smtClean="0"/>
              <a:t> </a:t>
            </a:r>
            <a:r>
              <a:rPr lang="fr-FR" dirty="0" smtClean="0"/>
              <a:t>de l'Angleterre </a:t>
            </a:r>
            <a:r>
              <a:rPr lang="fr-FR" dirty="0" smtClean="0"/>
              <a:t>a marqué un but en 3 minutes</a:t>
            </a:r>
            <a:r>
              <a:rPr lang="en-GB" dirty="0" smtClean="0"/>
              <a:t> </a:t>
            </a:r>
            <a:r>
              <a:rPr lang="en-GB" dirty="0" err="1" smtClean="0"/>
              <a:t>mais</a:t>
            </a:r>
            <a:r>
              <a:rPr lang="en-GB" dirty="0" smtClean="0"/>
              <a:t>, </a:t>
            </a:r>
            <a:r>
              <a:rPr lang="en-GB" dirty="0" err="1" smtClean="0"/>
              <a:t>malheureusement</a:t>
            </a:r>
            <a:r>
              <a:rPr lang="en-GB" dirty="0" smtClean="0"/>
              <a:t> </a:t>
            </a:r>
            <a:r>
              <a:rPr lang="en-GB" dirty="0" smtClean="0"/>
              <a:t>le </a:t>
            </a:r>
            <a:r>
              <a:rPr lang="en-GB" dirty="0" err="1" smtClean="0"/>
              <a:t>gardien</a:t>
            </a:r>
            <a:r>
              <a:rPr lang="en-GB" dirty="0" smtClean="0"/>
              <a:t> de </a:t>
            </a:r>
            <a:r>
              <a:rPr lang="en-GB" dirty="0" smtClean="0"/>
              <a:t>but Robert Green a manqué </a:t>
            </a:r>
            <a:r>
              <a:rPr lang="en-GB" dirty="0" smtClean="0"/>
              <a:t>la </a:t>
            </a:r>
            <a:r>
              <a:rPr lang="en-GB" dirty="0" err="1" smtClean="0"/>
              <a:t>balle</a:t>
            </a:r>
            <a:r>
              <a:rPr lang="en-GB" dirty="0" smtClean="0"/>
              <a:t> </a:t>
            </a:r>
            <a:r>
              <a:rPr lang="en-GB" dirty="0" smtClean="0"/>
              <a:t>qui </a:t>
            </a:r>
            <a:r>
              <a:rPr lang="en-GB" dirty="0" err="1" smtClean="0"/>
              <a:t>est</a:t>
            </a:r>
            <a:r>
              <a:rPr lang="en-GB" dirty="0" smtClean="0"/>
              <a:t> </a:t>
            </a:r>
            <a:r>
              <a:rPr lang="en-GB" dirty="0" err="1" smtClean="0"/>
              <a:t>marqué</a:t>
            </a:r>
            <a:r>
              <a:rPr lang="en-GB" dirty="0" smtClean="0"/>
              <a:t> </a:t>
            </a:r>
            <a:r>
              <a:rPr lang="en-GB" dirty="0" smtClean="0"/>
              <a:t>par Clint Dempsey. </a:t>
            </a:r>
            <a:r>
              <a:rPr lang="fr-FR" dirty="0" smtClean="0"/>
              <a:t>Tout le travail de Steven </a:t>
            </a:r>
            <a:r>
              <a:rPr lang="fr-FR" dirty="0" err="1" smtClean="0"/>
              <a:t>Gerrard</a:t>
            </a:r>
            <a:r>
              <a:rPr lang="fr-FR" dirty="0" smtClean="0"/>
              <a:t> qui l'a reçu très rapide n'est pas la </a:t>
            </a:r>
            <a:r>
              <a:rPr lang="fr-FR" dirty="0" smtClean="0"/>
              <a:t>peine. A ton avis qui a bien </a:t>
            </a:r>
            <a:r>
              <a:rPr lang="fr-FR" dirty="0" err="1" smtClean="0"/>
              <a:t>jou</a:t>
            </a:r>
            <a:r>
              <a:rPr lang="en-GB" dirty="0" smtClean="0"/>
              <a:t>é </a:t>
            </a:r>
            <a:r>
              <a:rPr lang="en-GB" dirty="0" err="1" smtClean="0"/>
              <a:t>c’est</a:t>
            </a:r>
            <a:r>
              <a:rPr lang="en-GB" dirty="0" smtClean="0"/>
              <a:t> Steven </a:t>
            </a:r>
            <a:r>
              <a:rPr lang="en-GB" dirty="0" err="1" smtClean="0"/>
              <a:t>Gerrard</a:t>
            </a:r>
            <a:r>
              <a:rPr lang="en-GB" dirty="0" smtClean="0"/>
              <a:t>. </a:t>
            </a:r>
            <a:r>
              <a:rPr lang="fr-FR" dirty="0" smtClean="0"/>
              <a:t>Il </a:t>
            </a:r>
            <a:r>
              <a:rPr lang="fr-FR" dirty="0" smtClean="0"/>
              <a:t>a été un match </a:t>
            </a:r>
            <a:r>
              <a:rPr lang="fr-FR" dirty="0" smtClean="0"/>
              <a:t>nul. </a:t>
            </a:r>
            <a:r>
              <a:rPr lang="fr-FR" dirty="0" smtClean="0"/>
              <a:t>Je pense que ce jeu est </a:t>
            </a:r>
            <a:r>
              <a:rPr lang="fr-FR" dirty="0" smtClean="0"/>
              <a:t>autorisé.</a:t>
            </a:r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307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Angleterre vs États-Unis</vt:lpstr>
      <vt:lpstr>L’équipe Angleterre</vt:lpstr>
      <vt:lpstr>L’équipe États-Unis</vt:lpstr>
      <vt:lpstr>Le Samedi Soir dans la Coupe de Monde 2010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Angleterre vs États-Unis</dc:title>
  <dc:creator>tkl1098</dc:creator>
  <cp:lastModifiedBy>tkl1098</cp:lastModifiedBy>
  <cp:revision>19</cp:revision>
  <dcterms:created xsi:type="dcterms:W3CDTF">2010-06-14T10:33:41Z</dcterms:created>
  <dcterms:modified xsi:type="dcterms:W3CDTF">2010-06-15T10:57:40Z</dcterms:modified>
</cp:coreProperties>
</file>