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59E36-5627-4B46-B3EB-EF39E166D796}" type="datetimeFigureOut">
              <a:rPr lang="en-US" smtClean="0"/>
              <a:pPr/>
              <a:t>6/16/2010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938F2-1A6A-493C-9FAD-B51CEDF91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Coupe </a:t>
            </a:r>
            <a:r>
              <a:rPr lang="en-GB" dirty="0" smtClean="0">
                <a:solidFill>
                  <a:srgbClr val="002060"/>
                </a:solidFill>
              </a:rPr>
              <a:t>du </a:t>
            </a:r>
            <a:r>
              <a:rPr lang="en-GB" dirty="0" smtClean="0">
                <a:solidFill>
                  <a:srgbClr val="002060"/>
                </a:solidFill>
              </a:rPr>
              <a:t>Monde 2010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3306" y="1785926"/>
            <a:ext cx="6400800" cy="1752600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002060"/>
                </a:solidFill>
              </a:rPr>
              <a:t>Elizabeth 8JC</a:t>
            </a:r>
          </a:p>
          <a:p>
            <a:pPr algn="l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Angleterre Vs Etats-Unis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 Samedi,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l’Angleterre</a:t>
            </a:r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joué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contre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les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États-Unis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La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jeu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commencé à 19hr30. Ils </a:t>
            </a:r>
            <a:r>
              <a:rPr lang="en-GB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jouaient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au stade Cape Town. </a:t>
            </a: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 </a:t>
            </a: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match de football a duré une heure et demie et  </a:t>
            </a:r>
            <a:r>
              <a:rPr lang="fr-FR" sz="2400" dirty="0" smtClean="0"/>
              <a:t>Steven </a:t>
            </a:r>
            <a:r>
              <a:rPr lang="fr-FR" sz="2400" dirty="0" err="1" smtClean="0"/>
              <a:t>Gerrard</a:t>
            </a:r>
            <a:r>
              <a:rPr lang="fr-FR" sz="2400" dirty="0" smtClean="0"/>
              <a:t> a marqué un but, </a:t>
            </a:r>
            <a:r>
              <a:rPr lang="fr-FR" sz="2400" smtClean="0"/>
              <a:t>qui </a:t>
            </a:r>
            <a:r>
              <a:rPr lang="fr-FR" sz="2400" smtClean="0"/>
              <a:t>a</a:t>
            </a:r>
            <a:r>
              <a:rPr lang="fr-FR" sz="2400" smtClean="0"/>
              <a:t> </a:t>
            </a:r>
            <a:r>
              <a:rPr lang="fr-FR" sz="2400" dirty="0" smtClean="0"/>
              <a:t>été très impressionnant. Il a inspiré de nombreuses personnes, Le match a été vraiment passionnant, et il y avait un énorme sauve de Green. Dans l'ensemble, nous avons très bien joué et il a été un événement passionnant.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97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Coupe du Monde 2010</vt:lpstr>
      <vt:lpstr>Angleterre Vs Etats-Unis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Coupe dui Monde 2010</dc:title>
  <dc:creator>el1527</dc:creator>
  <cp:lastModifiedBy>sghani</cp:lastModifiedBy>
  <cp:revision>8</cp:revision>
  <dcterms:created xsi:type="dcterms:W3CDTF">2010-06-14T10:34:59Z</dcterms:created>
  <dcterms:modified xsi:type="dcterms:W3CDTF">2010-06-16T05:24:10Z</dcterms:modified>
</cp:coreProperties>
</file>