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6699"/>
    <a:srgbClr val="CCFF33"/>
    <a:srgbClr val="3366FF"/>
    <a:srgbClr val="FF66FF"/>
    <a:srgbClr val="6699FF"/>
    <a:srgbClr val="CC99FF"/>
    <a:srgbClr val="CC3399"/>
    <a:srgbClr val="66FF9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71BD5-8009-4E17-9242-419BF44D739C}" type="datetimeFigureOut">
              <a:rPr lang="en-US" smtClean="0"/>
              <a:pPr/>
              <a:t>6/14/2010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04481-16F3-4000-B594-806FC3CB8F6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.uk/imgres?imgurl=http://imstars.aufeminin.com/stars/fan/cristiano-ronaldo/cristiano-ronaldo-20071024-329122.jpg&amp;imgrefurl=http://www.alfemminile.com/star/foto-329122-cristiano-ronaldo.html&amp;usg=__6h4cMSLHTBIGS4jUPq2-5T1g2Jo=&amp;h=350&amp;w=300&amp;sz=17&amp;hl=en&amp;start=18&amp;itbs=1&amp;tbnid=jOqrWv6_Itz60M:&amp;tbnh=120&amp;tbnw=103&amp;prev=/images?q=cristiano+ronaldo&amp;hl=en&amp;safe=active&amp;gbv=2&amp;tbs=isch: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u="sng" dirty="0" smtClean="0">
                <a:solidFill>
                  <a:srgbClr val="FF66FF"/>
                </a:solidFill>
              </a:rPr>
              <a:t>C</a:t>
            </a:r>
            <a:r>
              <a:rPr lang="en-GB" u="sng" dirty="0" smtClean="0">
                <a:solidFill>
                  <a:srgbClr val="00B0F0"/>
                </a:solidFill>
              </a:rPr>
              <a:t>r</a:t>
            </a:r>
            <a:r>
              <a:rPr lang="en-GB" u="sng" dirty="0" smtClean="0">
                <a:solidFill>
                  <a:srgbClr val="FF0066"/>
                </a:solidFill>
              </a:rPr>
              <a:t>i</a:t>
            </a:r>
            <a:r>
              <a:rPr lang="en-GB" u="sng" dirty="0" smtClean="0">
                <a:solidFill>
                  <a:srgbClr val="92D050"/>
                </a:solidFill>
              </a:rPr>
              <a:t>s</a:t>
            </a:r>
            <a:r>
              <a:rPr lang="en-GB" u="sng" dirty="0" smtClean="0">
                <a:solidFill>
                  <a:srgbClr val="FFC000"/>
                </a:solidFill>
              </a:rPr>
              <a:t>t</a:t>
            </a:r>
            <a:r>
              <a:rPr lang="en-GB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</a:t>
            </a:r>
            <a:r>
              <a:rPr lang="en-GB" u="sng" dirty="0" smtClean="0">
                <a:solidFill>
                  <a:srgbClr val="CC00FF"/>
                </a:solidFill>
              </a:rPr>
              <a:t>a</a:t>
            </a:r>
            <a:r>
              <a:rPr lang="en-GB" u="sng" dirty="0" smtClean="0">
                <a:solidFill>
                  <a:srgbClr val="CC99FF"/>
                </a:solidFill>
              </a:rPr>
              <a:t>n</a:t>
            </a:r>
            <a:r>
              <a:rPr lang="en-GB" u="sng" dirty="0" smtClean="0">
                <a:solidFill>
                  <a:srgbClr val="3399FF"/>
                </a:solidFill>
              </a:rPr>
              <a:t>o</a:t>
            </a:r>
            <a:r>
              <a:rPr lang="en-GB" u="sng" dirty="0" smtClean="0">
                <a:solidFill>
                  <a:srgbClr val="FFFF00"/>
                </a:solidFill>
              </a:rPr>
              <a:t> </a:t>
            </a:r>
            <a:r>
              <a:rPr lang="en-GB" u="sng" dirty="0" err="1" smtClean="0">
                <a:solidFill>
                  <a:srgbClr val="FF3300"/>
                </a:solidFill>
              </a:rPr>
              <a:t>R</a:t>
            </a:r>
            <a:r>
              <a:rPr lang="en-GB" u="sng" dirty="0" err="1" smtClean="0">
                <a:solidFill>
                  <a:srgbClr val="66FF99"/>
                </a:solidFill>
              </a:rPr>
              <a:t>o</a:t>
            </a:r>
            <a:r>
              <a:rPr lang="en-GB" u="sng" dirty="0" err="1" smtClean="0">
                <a:solidFill>
                  <a:srgbClr val="FF6699"/>
                </a:solidFill>
              </a:rPr>
              <a:t>n</a:t>
            </a:r>
            <a:r>
              <a:rPr lang="en-GB" u="sng" dirty="0" err="1" smtClean="0">
                <a:solidFill>
                  <a:srgbClr val="6699FF"/>
                </a:solidFill>
              </a:rPr>
              <a:t>a</a:t>
            </a:r>
            <a:r>
              <a:rPr lang="en-GB" u="sng" dirty="0" err="1" smtClean="0">
                <a:solidFill>
                  <a:srgbClr val="FF66FF"/>
                </a:solidFill>
              </a:rPr>
              <a:t>l</a:t>
            </a:r>
            <a:r>
              <a:rPr lang="en-GB" u="sng" dirty="0" err="1" smtClean="0">
                <a:solidFill>
                  <a:srgbClr val="FF99CC"/>
                </a:solidFill>
              </a:rPr>
              <a:t>d</a:t>
            </a:r>
            <a:r>
              <a:rPr lang="en-GB" u="sng" dirty="0" err="1" smtClean="0">
                <a:solidFill>
                  <a:srgbClr val="3366FF"/>
                </a:solidFill>
              </a:rPr>
              <a:t>o</a:t>
            </a:r>
            <a:r>
              <a:rPr lang="en-GB" u="sng" dirty="0" smtClean="0">
                <a:solidFill>
                  <a:srgbClr val="FFC000"/>
                </a:solidFill>
              </a:rPr>
              <a:t>! </a:t>
            </a:r>
            <a:endParaRPr lang="en-GB" u="sng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</a:t>
            </a:r>
            <a:r>
              <a:rPr lang="en-GB" dirty="0" smtClean="0"/>
              <a:t>Rachel……</a:t>
            </a:r>
            <a:r>
              <a:rPr lang="en-GB" dirty="0" smtClean="0"/>
              <a:t>x </a:t>
            </a:r>
            <a:r>
              <a:rPr lang="en-GB" dirty="0" smtClean="0">
                <a:sym typeface="Wingdings" pitchFamily="2" charset="2"/>
              </a:rPr>
              <a:t>(:</a:t>
            </a:r>
            <a:endParaRPr lang="en-GB" dirty="0"/>
          </a:p>
        </p:txBody>
      </p:sp>
      <p:pic>
        <p:nvPicPr>
          <p:cNvPr id="13314" name="Picture 2" descr="http://t3.gstatic.com/images?q=tbn:jOqrWv6_Itz60M:http://imstars.aufeminin.com/stars/fan/cristiano-ronaldo/cristiano-ronaldo-20071024-32912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857232"/>
            <a:ext cx="981075" cy="1143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429684" cy="1470025"/>
          </a:xfrm>
        </p:spPr>
        <p:txBody>
          <a:bodyPr/>
          <a:lstStyle/>
          <a:p>
            <a:r>
              <a:rPr lang="en-GB" u="sng" dirty="0" err="1" smtClean="0">
                <a:solidFill>
                  <a:srgbClr val="FF99CC"/>
                </a:solidFill>
              </a:rPr>
              <a:t>Faits</a:t>
            </a:r>
            <a:r>
              <a:rPr lang="en-GB" u="sng" dirty="0" smtClean="0">
                <a:solidFill>
                  <a:srgbClr val="FF99CC"/>
                </a:solidFill>
              </a:rPr>
              <a:t> </a:t>
            </a:r>
            <a:r>
              <a:rPr lang="en-GB" u="sng" dirty="0" err="1" smtClean="0">
                <a:solidFill>
                  <a:srgbClr val="FF99CC"/>
                </a:solidFill>
              </a:rPr>
              <a:t>sur</a:t>
            </a:r>
            <a:r>
              <a:rPr lang="en-GB" u="sng" dirty="0" smtClean="0">
                <a:solidFill>
                  <a:srgbClr val="FF99CC"/>
                </a:solidFill>
              </a:rPr>
              <a:t> </a:t>
            </a:r>
            <a:r>
              <a:rPr lang="en-GB" u="sng" dirty="0" err="1" smtClean="0">
                <a:solidFill>
                  <a:srgbClr val="FF99CC"/>
                </a:solidFill>
              </a:rPr>
              <a:t>cristiano</a:t>
            </a:r>
            <a:r>
              <a:rPr lang="en-GB" u="sng" dirty="0" smtClean="0">
                <a:solidFill>
                  <a:srgbClr val="FF99CC"/>
                </a:solidFill>
              </a:rPr>
              <a:t> </a:t>
            </a:r>
            <a:r>
              <a:rPr lang="en-GB" u="sng" dirty="0" err="1" smtClean="0">
                <a:solidFill>
                  <a:srgbClr val="FF99CC"/>
                </a:solidFill>
              </a:rPr>
              <a:t>Ronaldo</a:t>
            </a:r>
            <a:r>
              <a:rPr lang="en-GB" u="sng" dirty="0" smtClean="0">
                <a:solidFill>
                  <a:srgbClr val="FF99CC"/>
                </a:solidFill>
              </a:rPr>
              <a:t> </a:t>
            </a:r>
            <a:endParaRPr lang="en-GB" u="sng" dirty="0">
              <a:solidFill>
                <a:srgbClr val="FF99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1500174"/>
            <a:ext cx="8501122" cy="5072098"/>
          </a:xfrm>
        </p:spPr>
        <p:txBody>
          <a:bodyPr>
            <a:normAutofit/>
          </a:bodyPr>
          <a:lstStyle/>
          <a:p>
            <a:pPr algn="l"/>
            <a:r>
              <a:rPr lang="en-GB" sz="2000" dirty="0" err="1" smtClean="0"/>
              <a:t>Prénom</a:t>
            </a:r>
            <a:r>
              <a:rPr lang="en-GB" sz="2000" dirty="0" smtClean="0"/>
              <a:t>: </a:t>
            </a:r>
            <a:r>
              <a:rPr lang="en-GB" sz="2000" dirty="0" err="1" smtClean="0"/>
              <a:t>cristiano</a:t>
            </a:r>
            <a:endParaRPr lang="en-GB" sz="2000" dirty="0" smtClean="0"/>
          </a:p>
          <a:p>
            <a:pPr algn="l"/>
            <a:r>
              <a:rPr lang="en-GB" sz="2000" dirty="0" smtClean="0"/>
              <a:t>Nom de </a:t>
            </a:r>
            <a:r>
              <a:rPr lang="en-GB" sz="2000" dirty="0" err="1" smtClean="0"/>
              <a:t>famille</a:t>
            </a:r>
            <a:r>
              <a:rPr lang="en-GB" sz="2000" dirty="0" smtClean="0"/>
              <a:t>: </a:t>
            </a:r>
            <a:r>
              <a:rPr lang="en-GB" sz="2000" dirty="0" err="1" smtClean="0"/>
              <a:t>Ronaldo</a:t>
            </a:r>
            <a:r>
              <a:rPr lang="en-GB" sz="2000" dirty="0" smtClean="0"/>
              <a:t> </a:t>
            </a:r>
          </a:p>
          <a:p>
            <a:pPr algn="l"/>
            <a:r>
              <a:rPr lang="en-GB" sz="2000" dirty="0" err="1" smtClean="0"/>
              <a:t>Anniversaire</a:t>
            </a:r>
            <a:r>
              <a:rPr lang="en-GB" sz="2000" dirty="0" smtClean="0"/>
              <a:t>: 5</a:t>
            </a:r>
            <a:r>
              <a:rPr lang="en-GB" sz="2000" baseline="30000" dirty="0" smtClean="0"/>
              <a:t> </a:t>
            </a:r>
            <a:r>
              <a:rPr lang="en-GB" sz="2000" dirty="0" err="1" smtClean="0"/>
              <a:t>février</a:t>
            </a:r>
            <a:r>
              <a:rPr lang="en-GB" sz="2000" dirty="0" smtClean="0"/>
              <a:t> 1985 </a:t>
            </a:r>
          </a:p>
          <a:p>
            <a:pPr algn="l"/>
            <a:r>
              <a:rPr lang="en-GB" sz="2000" dirty="0" err="1" smtClean="0"/>
              <a:t>Taille</a:t>
            </a:r>
            <a:r>
              <a:rPr lang="en-GB" sz="2000" dirty="0" smtClean="0"/>
              <a:t>: 185 cm</a:t>
            </a:r>
          </a:p>
          <a:p>
            <a:pPr algn="l"/>
            <a:r>
              <a:rPr lang="en-GB" sz="2000" dirty="0" err="1" smtClean="0"/>
              <a:t>Poids</a:t>
            </a:r>
            <a:r>
              <a:rPr lang="en-GB" sz="2000" dirty="0" smtClean="0"/>
              <a:t>: </a:t>
            </a:r>
            <a:r>
              <a:rPr lang="en-GB" sz="2000" dirty="0" err="1" smtClean="0"/>
              <a:t>12st</a:t>
            </a:r>
            <a:r>
              <a:rPr lang="en-GB" sz="2000" dirty="0" smtClean="0"/>
              <a:t> 2lb </a:t>
            </a:r>
          </a:p>
          <a:p>
            <a:pPr algn="l"/>
            <a:r>
              <a:rPr lang="en-GB" sz="2000" dirty="0" err="1" smtClean="0"/>
              <a:t>Équipe</a:t>
            </a:r>
            <a:r>
              <a:rPr lang="en-GB" sz="2000" dirty="0" smtClean="0"/>
              <a:t> </a:t>
            </a:r>
            <a:r>
              <a:rPr lang="en-GB" sz="2000" dirty="0" err="1" smtClean="0"/>
              <a:t>dans</a:t>
            </a:r>
            <a:r>
              <a:rPr lang="en-GB" sz="2000" dirty="0" smtClean="0"/>
              <a:t> la coupe </a:t>
            </a:r>
            <a:r>
              <a:rPr lang="en-GB" sz="2000" dirty="0" err="1" smtClean="0"/>
              <a:t>du</a:t>
            </a:r>
            <a:r>
              <a:rPr lang="en-GB" sz="2000" dirty="0" smtClean="0"/>
              <a:t> </a:t>
            </a:r>
            <a:r>
              <a:rPr lang="en-GB" sz="2000" dirty="0" err="1" smtClean="0"/>
              <a:t>monde</a:t>
            </a:r>
            <a:r>
              <a:rPr lang="en-GB" sz="2000" dirty="0" smtClean="0"/>
              <a:t>: </a:t>
            </a:r>
            <a:r>
              <a:rPr lang="en-GB" sz="2000" dirty="0" smtClean="0"/>
              <a:t>P</a:t>
            </a:r>
            <a:r>
              <a:rPr lang="en-GB" sz="2000" dirty="0" smtClean="0"/>
              <a:t>ortugal</a:t>
            </a:r>
            <a:endParaRPr lang="en-GB" sz="2000" dirty="0" smtClean="0"/>
          </a:p>
          <a:p>
            <a:pPr algn="l"/>
            <a:r>
              <a:rPr lang="en-GB" sz="2000" dirty="0" err="1" smtClean="0"/>
              <a:t>Équipe</a:t>
            </a:r>
            <a:r>
              <a:rPr lang="en-GB" sz="2000" dirty="0" smtClean="0"/>
              <a:t> </a:t>
            </a:r>
            <a:r>
              <a:rPr lang="en-GB" sz="2000" dirty="0" err="1" smtClean="0"/>
              <a:t>normale</a:t>
            </a:r>
            <a:r>
              <a:rPr lang="en-GB" sz="2000" dirty="0" smtClean="0"/>
              <a:t>: Real </a:t>
            </a:r>
            <a:r>
              <a:rPr lang="en-GB" sz="2000" dirty="0" err="1" smtClean="0"/>
              <a:t>madrid</a:t>
            </a:r>
            <a:r>
              <a:rPr lang="en-GB" sz="2000" dirty="0" smtClean="0"/>
              <a:t> </a:t>
            </a:r>
          </a:p>
          <a:p>
            <a:pPr algn="l"/>
            <a:r>
              <a:rPr lang="en-GB" sz="2000" dirty="0" err="1" smtClean="0"/>
              <a:t>poste</a:t>
            </a:r>
            <a:r>
              <a:rPr lang="en-GB" sz="2000" dirty="0" smtClean="0"/>
              <a:t> </a:t>
            </a:r>
            <a:r>
              <a:rPr lang="en-GB" sz="2000" dirty="0" err="1" smtClean="0"/>
              <a:t>occupé:milieu</a:t>
            </a:r>
            <a:endParaRPr lang="en-GB" sz="2000" dirty="0" smtClean="0"/>
          </a:p>
          <a:p>
            <a:pPr algn="l"/>
            <a:r>
              <a:rPr lang="en-GB" sz="2000" dirty="0" err="1" smtClean="0"/>
              <a:t>Numéro</a:t>
            </a:r>
            <a:r>
              <a:rPr lang="en-GB" sz="2000" dirty="0" smtClean="0"/>
              <a:t> de </a:t>
            </a:r>
            <a:r>
              <a:rPr lang="en-GB" sz="2000" dirty="0" err="1" smtClean="0"/>
              <a:t>mailot</a:t>
            </a:r>
            <a:r>
              <a:rPr lang="en-GB" sz="2000" dirty="0" smtClean="0"/>
              <a:t>: 7 </a:t>
            </a:r>
          </a:p>
          <a:p>
            <a:pPr algn="l"/>
            <a:r>
              <a:rPr lang="en-GB" sz="2000" dirty="0" smtClean="0"/>
              <a:t> </a:t>
            </a:r>
          </a:p>
          <a:p>
            <a:pPr algn="l"/>
            <a:endParaRPr lang="en-GB" sz="2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4.bp.blogspot.com/_XAePxwGya7E/SX6ATF9vWiI/AAAAAAAACIw/qz-H-Utkyvc/s400/cristianoRonaldo-fauxhawkMull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214422"/>
            <a:ext cx="4540824" cy="4438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End:)x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58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Cristiano Ronaldo! </vt:lpstr>
      <vt:lpstr>Faits sur cristiano Ronaldo </vt:lpstr>
      <vt:lpstr>Slide 3</vt:lpstr>
      <vt:lpstr>The End:)x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Cristiano Ronaldo </dc:title>
  <dc:creator>rms7699</dc:creator>
  <cp:lastModifiedBy>sg7498</cp:lastModifiedBy>
  <cp:revision>8</cp:revision>
  <dcterms:created xsi:type="dcterms:W3CDTF">2010-06-11T10:55:56Z</dcterms:created>
  <dcterms:modified xsi:type="dcterms:W3CDTF">2010-06-14T12:10:45Z</dcterms:modified>
</cp:coreProperties>
</file>