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C38AD-571A-4DC8-85A7-BD85C63EEBED}" type="datetimeFigureOut">
              <a:rPr lang="en-US" smtClean="0"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CDDC2-5FDA-4B28-B843-F4B0ED2DEEB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David Beckham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4929198"/>
            <a:ext cx="6400800" cy="17526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By Helen 8MS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338" name="Picture 2" descr="http://cdn.picapp.com/ftp/Images/7/9/4/1/PicImg_Football__AC_ed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643050"/>
            <a:ext cx="2722550" cy="3179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David Beckham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7030A0"/>
                </a:solidFill>
              </a:rPr>
              <a:t>Aniversaire</a:t>
            </a:r>
            <a:r>
              <a:rPr lang="en-GB" dirty="0" smtClean="0">
                <a:solidFill>
                  <a:srgbClr val="7030A0"/>
                </a:solidFill>
              </a:rPr>
              <a:t>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 02.05.1975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Lieu de naissance: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 Leytonstone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Nationalité</a:t>
            </a:r>
            <a:r>
              <a:rPr lang="en-GB" dirty="0" smtClean="0">
                <a:solidFill>
                  <a:srgbClr val="7030A0"/>
                </a:solidFill>
              </a:rPr>
              <a:t>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>
                <a:solidFill>
                  <a:srgbClr val="7030A0"/>
                </a:solidFill>
              </a:rPr>
              <a:t>anglais</a:t>
            </a:r>
            <a:endParaRPr lang="en-GB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GB" dirty="0" smtClean="0"/>
          </a:p>
        </p:txBody>
      </p:sp>
      <p:pic>
        <p:nvPicPr>
          <p:cNvPr id="3074" name="Picture 2" descr="http://football.star.md/files/2009/10/performing-a-free-kick-like-david-beckh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571744"/>
            <a:ext cx="2857500" cy="2352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David Beckham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Taille: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 6 ft 0 in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Poids</a:t>
            </a:r>
            <a:r>
              <a:rPr lang="en-GB" dirty="0" smtClean="0">
                <a:solidFill>
                  <a:srgbClr val="7030A0"/>
                </a:solidFill>
              </a:rPr>
              <a:t>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Heavy 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Équipe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>
                <a:solidFill>
                  <a:srgbClr val="7030A0"/>
                </a:solidFill>
              </a:rPr>
              <a:t>dans</a:t>
            </a:r>
            <a:r>
              <a:rPr lang="en-GB" dirty="0" smtClean="0">
                <a:solidFill>
                  <a:srgbClr val="7030A0"/>
                </a:solidFill>
              </a:rPr>
              <a:t> la coupe </a:t>
            </a:r>
            <a:r>
              <a:rPr lang="en-GB" dirty="0" err="1" smtClean="0">
                <a:solidFill>
                  <a:srgbClr val="7030A0"/>
                </a:solidFill>
              </a:rPr>
              <a:t>du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>
                <a:solidFill>
                  <a:srgbClr val="7030A0"/>
                </a:solidFill>
              </a:rPr>
              <a:t>monde</a:t>
            </a:r>
            <a:r>
              <a:rPr lang="en-GB" dirty="0" smtClean="0">
                <a:solidFill>
                  <a:srgbClr val="7030A0"/>
                </a:solidFill>
              </a:rPr>
              <a:t>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>
                <a:solidFill>
                  <a:srgbClr val="7030A0"/>
                </a:solidFill>
              </a:rPr>
              <a:t>Angleterre</a:t>
            </a:r>
            <a:endParaRPr lang="en-GB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GB" dirty="0"/>
          </a:p>
        </p:txBody>
      </p:sp>
      <p:pic>
        <p:nvPicPr>
          <p:cNvPr id="2050" name="Picture 2" descr="http://thebleacherbums.files.wordpress.com/2009/06/david-beckham-lax-airport-823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142984"/>
            <a:ext cx="2000264" cy="3184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David Beckham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7030A0"/>
                </a:solidFill>
              </a:rPr>
              <a:t>Équipe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>
                <a:solidFill>
                  <a:srgbClr val="7030A0"/>
                </a:solidFill>
              </a:rPr>
              <a:t>normale</a:t>
            </a:r>
            <a:r>
              <a:rPr lang="en-GB" dirty="0" smtClean="0">
                <a:solidFill>
                  <a:srgbClr val="7030A0"/>
                </a:solidFill>
              </a:rPr>
              <a:t>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Milan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Poste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>
                <a:solidFill>
                  <a:srgbClr val="7030A0"/>
                </a:solidFill>
              </a:rPr>
              <a:t>occupé</a:t>
            </a:r>
            <a:r>
              <a:rPr lang="en-GB" dirty="0" smtClean="0">
                <a:solidFill>
                  <a:srgbClr val="7030A0"/>
                </a:solidFill>
              </a:rPr>
              <a:t>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milieu</a:t>
            </a:r>
          </a:p>
          <a:p>
            <a:r>
              <a:rPr lang="en-GB" dirty="0" err="1" smtClean="0">
                <a:solidFill>
                  <a:srgbClr val="7030A0"/>
                </a:solidFill>
              </a:rPr>
              <a:t>Numéro</a:t>
            </a:r>
            <a:r>
              <a:rPr lang="en-GB" dirty="0" smtClean="0">
                <a:solidFill>
                  <a:srgbClr val="7030A0"/>
                </a:solidFill>
              </a:rPr>
              <a:t> de maillot: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7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1026" name="Picture 2" descr="http://footieboygames.webs.com/david-beckham-socc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14488"/>
            <a:ext cx="34290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42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David Beckham</vt:lpstr>
      <vt:lpstr>David Beckham </vt:lpstr>
      <vt:lpstr>David Beckham</vt:lpstr>
      <vt:lpstr>David Beckham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David Beckham</dc:title>
  <dc:creator>hmg4202</dc:creator>
  <cp:lastModifiedBy>hmg4202</cp:lastModifiedBy>
  <cp:revision>3</cp:revision>
  <dcterms:created xsi:type="dcterms:W3CDTF">2010-06-15T09:23:42Z</dcterms:created>
  <dcterms:modified xsi:type="dcterms:W3CDTF">2010-06-15T09:46:50Z</dcterms:modified>
</cp:coreProperties>
</file>