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E7D8E8-939F-48B2-93FF-34D23E316DB7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938A4A-9275-4ACE-9A77-FF93B5028A7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openxmlformats.org/officeDocument/2006/relationships/audio" Target="file:///C:\Documents%20and%20Settings\ak5189\Local%20Settings\Temporary%20Internet%20Files\Content.IE5\Q7BE70G6\MS900065453%5b1%5d.mid" TargetMode="External"/><Relationship Id="rId1" Type="http://schemas.openxmlformats.org/officeDocument/2006/relationships/audio" Target="file:///C:\Documents%20and%20Settings\ak5189\Local%20Settings\Temporary%20Internet%20Files\Content.IE5\GEUULFY6\MS900065451%5b1%5d.mid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hyperlink" Target="http://www.google.co.uk/imgres?imgurl=http://www.starstore.com/acatalog/Z0063-David-Beckham-2008-01.jpg&amp;imgrefurl=http://www.starstore.com/acatalog/Starstore_Catalogue_DAVID_BECKHAM_CALENDAR__DAVID_BECKHAM_CALENDARS_2664.html&amp;usg=__ja6aiq2kuafzHWRo5MYNMCJv5eQ=&amp;h=509&amp;w=360&amp;sz=41&amp;hl=en&amp;start=29&amp;um=1&amp;itbs=1&amp;tbnid=mu-L754lF1OZdM:&amp;tbnh=131&amp;tbnw=93&amp;prev=/images%3Fq%3DDavid%2Bbeckham%26start%3D20%26um%3D1%26hl%3Den%26sa%3DN%26rls%3Dcom.microsoft:*:IE-SearchBox%26rlz%3D1I7GCNV_en%26ndsp%3D20%26tbs%3Disch: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3714752"/>
            <a:ext cx="6172200" cy="1894362"/>
          </a:xfrm>
        </p:spPr>
        <p:txBody>
          <a:bodyPr>
            <a:noAutofit/>
          </a:bodyPr>
          <a:lstStyle/>
          <a:p>
            <a:r>
              <a:rPr lang="en-GB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cord SF" pitchFamily="2" charset="0"/>
              </a:rPr>
              <a:t>David Beckham</a:t>
            </a:r>
            <a:endParaRPr lang="en-GB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ccord SF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7422" y="928670"/>
            <a:ext cx="4000528" cy="542932"/>
          </a:xfrm>
        </p:spPr>
        <p:txBody>
          <a:bodyPr>
            <a:noAutofit/>
          </a:bodyPr>
          <a:lstStyle/>
          <a:p>
            <a:r>
              <a:rPr lang="en-GB" sz="5400" smtClean="0">
                <a:solidFill>
                  <a:srgbClr val="FF7C80"/>
                </a:solidFill>
              </a:rPr>
              <a:t>By Amber</a:t>
            </a:r>
            <a:endParaRPr lang="en-GB" sz="5400" dirty="0">
              <a:solidFill>
                <a:srgbClr val="FF7C80"/>
              </a:solidFill>
            </a:endParaRPr>
          </a:p>
        </p:txBody>
      </p:sp>
      <p:pic>
        <p:nvPicPr>
          <p:cNvPr id="16386" name="Picture 2" descr="http://thebleacherbums.files.wordpress.com/2009/06/david-beckham-lax-airport-823-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4697341"/>
            <a:ext cx="1357290" cy="2160659"/>
          </a:xfrm>
          <a:prstGeom prst="rect">
            <a:avLst/>
          </a:prstGeom>
          <a:noFill/>
        </p:spPr>
      </p:pic>
      <p:pic>
        <p:nvPicPr>
          <p:cNvPr id="16388" name="Picture 4" descr="http://krikor.info/wp-content/uploads/2008/12/david_beckham_ac_milan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643050"/>
            <a:ext cx="2163083" cy="2895581"/>
          </a:xfrm>
          <a:prstGeom prst="rect">
            <a:avLst/>
          </a:prstGeom>
          <a:noFill/>
        </p:spPr>
      </p:pic>
      <p:graphicFrame>
        <p:nvGraphicFramePr>
          <p:cNvPr id="4097" name="Object 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011863" y="476250"/>
          <a:ext cx="304800" cy="304800"/>
        </p:xfrm>
        <a:graphic>
          <a:graphicData uri="http://schemas.openxmlformats.org/presentationml/2006/ole">
            <p:oleObj spid="_x0000_s4097" name="Sound Recorder Document" r:id="rId6" imgW="304520" imgH="304520" progId="SoundRec">
              <p:embed/>
            </p:oleObj>
          </a:graphicData>
        </a:graphic>
      </p:graphicFrame>
      <p:pic>
        <p:nvPicPr>
          <p:cNvPr id="7" name="MS900388386[1].wav">
            <a:hlinkClick r:id="" action="ppaction://media"/>
          </p:cNvPr>
          <p:cNvPicPr>
            <a:picLocks noRot="1" noChangeAspect="1"/>
          </p:cNvPicPr>
          <p:nvPr>
            <a:wavAudioFile r:embed="rId2" name="MS900388386[1].wav"/>
          </p:nvPr>
        </p:nvPicPr>
        <p:blipFill>
          <a:blip r:embed="rId7"/>
          <a:stretch>
            <a:fillRect/>
          </a:stretch>
        </p:blipFill>
        <p:spPr>
          <a:xfrm>
            <a:off x="0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215074" cy="928670"/>
          </a:xfrm>
        </p:spPr>
        <p:txBody>
          <a:bodyPr>
            <a:normAutofit fontScale="90000"/>
          </a:bodyPr>
          <a:lstStyle/>
          <a:p>
            <a:r>
              <a:rPr lang="en-GB" sz="6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cord SF" pitchFamily="2" charset="0"/>
              </a:rPr>
              <a:t>David Beckham</a:t>
            </a:r>
            <a:endParaRPr lang="en-GB" sz="60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857364"/>
            <a:ext cx="6000760" cy="5000636"/>
          </a:xfrm>
        </p:spPr>
        <p:txBody>
          <a:bodyPr>
            <a:normAutofit/>
          </a:bodyPr>
          <a:lstStyle/>
          <a:p>
            <a:r>
              <a:rPr lang="en-GB" dirty="0" err="1" smtClean="0">
                <a:solidFill>
                  <a:srgbClr val="92D050"/>
                </a:solidFill>
              </a:rPr>
              <a:t>Aniversaire</a:t>
            </a:r>
            <a:r>
              <a:rPr lang="en-GB" dirty="0" smtClean="0">
                <a:solidFill>
                  <a:srgbClr val="92D050"/>
                </a:solidFill>
              </a:rPr>
              <a:t>:</a:t>
            </a:r>
            <a:endParaRPr lang="en-GB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 smtClean="0">
                <a:solidFill>
                  <a:srgbClr val="92D050"/>
                </a:solidFill>
              </a:rPr>
              <a:t>02.05.1975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Lieu de naissance:</a:t>
            </a:r>
          </a:p>
          <a:p>
            <a:pPr>
              <a:buNone/>
            </a:pP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 smtClean="0">
                <a:solidFill>
                  <a:srgbClr val="92D050"/>
                </a:solidFill>
              </a:rPr>
              <a:t>Leytonstone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Nationalité:</a:t>
            </a:r>
          </a:p>
          <a:p>
            <a:pPr>
              <a:buNone/>
            </a:pP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anglais</a:t>
            </a:r>
            <a:endParaRPr lang="en-GB" dirty="0" smtClean="0">
              <a:solidFill>
                <a:srgbClr val="92D050"/>
              </a:solidFill>
            </a:endParaRPr>
          </a:p>
          <a:p>
            <a:endParaRPr lang="en-GB" dirty="0"/>
          </a:p>
        </p:txBody>
      </p:sp>
      <p:pic>
        <p:nvPicPr>
          <p:cNvPr id="3076" name="Picture 4" descr="http://www.bostonherald.com/blogs/sports/rap_sheet/wp-content/uploads/2009/10/david_beckham1_300_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0"/>
            <a:ext cx="2857500" cy="3810000"/>
          </a:xfrm>
          <a:prstGeom prst="rect">
            <a:avLst/>
          </a:prstGeom>
          <a:noFill/>
        </p:spPr>
      </p:pic>
      <p:pic>
        <p:nvPicPr>
          <p:cNvPr id="7" name="MS900070514[1].wav">
            <a:hlinkClick r:id="" action="ppaction://media"/>
          </p:cNvPr>
          <p:cNvPicPr>
            <a:picLocks noRot="1" noChangeAspect="1"/>
          </p:cNvPicPr>
          <p:nvPr>
            <a:wavAudioFile r:embed="rId1" name="MS900070514[1].wav"/>
          </p:nvPr>
        </p:nvPicPr>
        <p:blipFill>
          <a:blip r:embed="rId4"/>
          <a:stretch>
            <a:fillRect/>
          </a:stretch>
        </p:blipFill>
        <p:spPr>
          <a:xfrm>
            <a:off x="5715008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4929198"/>
            <a:ext cx="7467600" cy="1143000"/>
          </a:xfrm>
        </p:spPr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cord SF" pitchFamily="2" charset="0"/>
              </a:rPr>
              <a:t>David Beckham</a:t>
            </a:r>
            <a:endParaRPr lang="en-GB" sz="6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868" y="0"/>
            <a:ext cx="5253022" cy="3786190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Taille: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 6 ft 0 in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Poids: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Heavy 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Équipe dans la coupe du monde:</a:t>
            </a:r>
          </a:p>
          <a:p>
            <a:pPr>
              <a:buNone/>
            </a:pPr>
            <a:r>
              <a:rPr lang="en-GB" dirty="0" smtClean="0">
                <a:solidFill>
                  <a:srgbClr val="7030A0"/>
                </a:solidFill>
              </a:rPr>
              <a:t> Angleterre</a:t>
            </a:r>
          </a:p>
          <a:p>
            <a:endParaRPr lang="en-GB" dirty="0"/>
          </a:p>
        </p:txBody>
      </p:sp>
      <p:pic>
        <p:nvPicPr>
          <p:cNvPr id="14338" name="Picture 2" descr="http://news.xinhuanet.com/english/2007-05/09/xin_5520504091358406975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86116" cy="4952992"/>
          </a:xfrm>
          <a:prstGeom prst="rect">
            <a:avLst/>
          </a:prstGeom>
          <a:noFill/>
        </p:spPr>
      </p:pic>
      <p:pic>
        <p:nvPicPr>
          <p:cNvPr id="5" name="MS900388386[1].wav">
            <a:hlinkClick r:id="" action="ppaction://media"/>
          </p:cNvPr>
          <p:cNvPicPr>
            <a:picLocks noRot="1" noChangeAspect="1"/>
          </p:cNvPicPr>
          <p:nvPr>
            <a:wavAudioFile r:embed="rId1" name="MS900388386[1].wav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cord SF" pitchFamily="2" charset="0"/>
              </a:rPr>
              <a:t>David Beckham</a:t>
            </a:r>
            <a:endParaRPr lang="en-GB" sz="6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Équipe normale:</a:t>
            </a:r>
          </a:p>
          <a:p>
            <a:pPr>
              <a:buNone/>
            </a:pPr>
            <a:r>
              <a:rPr lang="en-GB" dirty="0" smtClean="0">
                <a:solidFill>
                  <a:schemeClr val="accent6"/>
                </a:solidFill>
              </a:rPr>
              <a:t>Milan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Poste occupé:</a:t>
            </a:r>
          </a:p>
          <a:p>
            <a:pPr>
              <a:buNone/>
            </a:pPr>
            <a:r>
              <a:rPr lang="en-GB" dirty="0" smtClean="0">
                <a:solidFill>
                  <a:schemeClr val="accent6"/>
                </a:solidFill>
              </a:rPr>
              <a:t>milieu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Numéro de maillot:</a:t>
            </a:r>
          </a:p>
          <a:p>
            <a:pPr>
              <a:buNone/>
            </a:pPr>
            <a:r>
              <a:rPr lang="en-GB" dirty="0" smtClean="0">
                <a:solidFill>
                  <a:schemeClr val="accent6"/>
                </a:solidFill>
              </a:rPr>
              <a:t>7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1028" name="Picture 4" descr="http://t3.gstatic.com/images?q=tbn:mu-L754lF1OZdM:http://www.starstore.com/acatalog/Z0063-David-Beckham-2008-0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1714488"/>
            <a:ext cx="2421803" cy="3411357"/>
          </a:xfrm>
          <a:prstGeom prst="rect">
            <a:avLst/>
          </a:prstGeom>
          <a:noFill/>
        </p:spPr>
      </p:pic>
      <p:pic>
        <p:nvPicPr>
          <p:cNvPr id="8" name="MS900065451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MS900065453[1]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5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856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708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</TotalTime>
  <Words>41</Words>
  <Application>Microsoft Office PowerPoint</Application>
  <PresentationFormat>On-screen Show (4:3)</PresentationFormat>
  <Paragraphs>23</Paragraphs>
  <Slides>4</Slides>
  <Notes>0</Notes>
  <HiddenSlides>0</HiddenSlides>
  <MMClips>5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Oriel</vt:lpstr>
      <vt:lpstr>Sound (OLE2)</vt:lpstr>
      <vt:lpstr>David Beckham</vt:lpstr>
      <vt:lpstr>David Beckham</vt:lpstr>
      <vt:lpstr>David Beckham</vt:lpstr>
      <vt:lpstr>David Beckham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David Beckham</dc:title>
  <dc:creator>kb4723</dc:creator>
  <cp:lastModifiedBy>ak5189</cp:lastModifiedBy>
  <cp:revision>11</cp:revision>
  <dcterms:created xsi:type="dcterms:W3CDTF">2010-06-14T08:07:45Z</dcterms:created>
  <dcterms:modified xsi:type="dcterms:W3CDTF">2010-06-15T09:45:34Z</dcterms:modified>
</cp:coreProperties>
</file>