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E7D8E8-939F-48B2-93FF-34D23E316DB7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3714752"/>
            <a:ext cx="6172200" cy="1894362"/>
          </a:xfrm>
        </p:spPr>
        <p:txBody>
          <a:bodyPr>
            <a:noAutofit/>
          </a:bodyPr>
          <a:lstStyle/>
          <a:p>
            <a:r>
              <a:rPr lang="en-GB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cord SF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928670"/>
            <a:ext cx="4000528" cy="542932"/>
          </a:xfrm>
        </p:spPr>
        <p:txBody>
          <a:bodyPr>
            <a:noAutofit/>
          </a:bodyPr>
          <a:lstStyle/>
          <a:p>
            <a:r>
              <a:rPr lang="en-GB" sz="5400" dirty="0" smtClean="0">
                <a:solidFill>
                  <a:srgbClr val="FF7C80"/>
                </a:solidFill>
              </a:rPr>
              <a:t>prénom</a:t>
            </a:r>
            <a:endParaRPr lang="en-GB" sz="5400" dirty="0">
              <a:solidFill>
                <a:srgbClr val="FF7C80"/>
              </a:solidFill>
            </a:endParaRPr>
          </a:p>
        </p:txBody>
      </p:sp>
      <p:pic>
        <p:nvPicPr>
          <p:cNvPr id="16386" name="Picture 2" descr="http://thebleacherbums.files.wordpress.com/2009/06/david-beckham-lax-airport-823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4697341"/>
            <a:ext cx="1357290" cy="2160659"/>
          </a:xfrm>
          <a:prstGeom prst="rect">
            <a:avLst/>
          </a:prstGeom>
          <a:noFill/>
        </p:spPr>
      </p:pic>
      <p:pic>
        <p:nvPicPr>
          <p:cNvPr id="16388" name="Picture 4" descr="http://krikor.info/wp-content/uploads/2008/12/david_beckham_ac_milan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71612"/>
            <a:ext cx="2163083" cy="2895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Aniversaire: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>
                <a:solidFill>
                  <a:srgbClr val="FF7C80"/>
                </a:solidFill>
              </a:rPr>
              <a:t>02.05.1975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Lieu de naissance: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>
                <a:solidFill>
                  <a:srgbClr val="FF7C80"/>
                </a:solidFill>
              </a:rPr>
              <a:t>Leytonstone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Nationalité:</a:t>
            </a:r>
          </a:p>
          <a:p>
            <a:pPr>
              <a:buNone/>
            </a:pPr>
            <a:r>
              <a:rPr lang="en-GB" dirty="0" smtClean="0">
                <a:solidFill>
                  <a:srgbClr val="FF7C80"/>
                </a:solidFill>
              </a:rPr>
              <a:t> </a:t>
            </a:r>
            <a:r>
              <a:rPr lang="en-GB" dirty="0" err="1" smtClean="0">
                <a:solidFill>
                  <a:srgbClr val="FF7C80"/>
                </a:solidFill>
              </a:rPr>
              <a:t>anglais</a:t>
            </a:r>
            <a:endParaRPr lang="en-GB" dirty="0" smtClean="0">
              <a:solidFill>
                <a:srgbClr val="FF7C80"/>
              </a:solidFill>
            </a:endParaRPr>
          </a:p>
          <a:p>
            <a:endParaRPr lang="en-GB" dirty="0"/>
          </a:p>
        </p:txBody>
      </p:sp>
      <p:pic>
        <p:nvPicPr>
          <p:cNvPr id="15362" name="Picture 2" descr="http://i.a.cnn.net/si/2007/soccer/01/11/bc.soccer.beckham.contract/p1_beck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4183" y="1500174"/>
            <a:ext cx="5639817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Taille: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7C80"/>
                </a:solidFill>
              </a:rPr>
              <a:t>6 ft 0 in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Poids:</a:t>
            </a:r>
          </a:p>
          <a:p>
            <a:pPr>
              <a:buNone/>
            </a:pPr>
            <a:r>
              <a:rPr lang="en-GB" dirty="0" smtClean="0">
                <a:solidFill>
                  <a:srgbClr val="FF7C80"/>
                </a:solidFill>
              </a:rPr>
              <a:t>Heavy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Équipe dans la coupe du monde:</a:t>
            </a:r>
          </a:p>
          <a:p>
            <a:pPr>
              <a:buNone/>
            </a:pPr>
            <a:r>
              <a:rPr lang="en-GB" dirty="0" smtClean="0">
                <a:solidFill>
                  <a:srgbClr val="FF7C80"/>
                </a:solidFill>
              </a:rPr>
              <a:t> Angleterre</a:t>
            </a:r>
          </a:p>
          <a:p>
            <a:endParaRPr lang="en-GB" dirty="0"/>
          </a:p>
        </p:txBody>
      </p:sp>
      <p:pic>
        <p:nvPicPr>
          <p:cNvPr id="14338" name="Picture 2" descr="http://news.xinhuanet.com/english/2007-05/09/xin_552050409135840697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905008"/>
            <a:ext cx="3714744" cy="4952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Équipe normale:</a:t>
            </a:r>
          </a:p>
          <a:p>
            <a:pPr>
              <a:buNone/>
            </a:pPr>
            <a:r>
              <a:rPr lang="en-GB" dirty="0" smtClean="0">
                <a:solidFill>
                  <a:srgbClr val="FF7C80"/>
                </a:solidFill>
              </a:rPr>
              <a:t>Milan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Poste occupé:</a:t>
            </a:r>
          </a:p>
          <a:p>
            <a:pPr>
              <a:buNone/>
            </a:pPr>
            <a:r>
              <a:rPr lang="en-GB" dirty="0" smtClean="0">
                <a:solidFill>
                  <a:srgbClr val="FF7C80"/>
                </a:solidFill>
              </a:rPr>
              <a:t>milieu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Numéro de maillot:</a:t>
            </a:r>
          </a:p>
          <a:p>
            <a:pPr>
              <a:buNone/>
            </a:pPr>
            <a:r>
              <a:rPr lang="en-GB" dirty="0" smtClean="0">
                <a:solidFill>
                  <a:srgbClr val="FF7C80"/>
                </a:solidFill>
              </a:rPr>
              <a:t>7</a:t>
            </a:r>
            <a:endParaRPr lang="en-GB" dirty="0">
              <a:solidFill>
                <a:srgbClr val="FF7C80"/>
              </a:solidFill>
            </a:endParaRPr>
          </a:p>
        </p:txBody>
      </p:sp>
      <p:pic>
        <p:nvPicPr>
          <p:cNvPr id="13314" name="Picture 2" descr="http://fwnet.ipower.com/images/2008/12/david_beckham_england-300x3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750829"/>
            <a:ext cx="3500430" cy="4107171"/>
          </a:xfrm>
          <a:prstGeom prst="rect">
            <a:avLst/>
          </a:prstGeom>
          <a:noFill/>
        </p:spPr>
      </p:pic>
      <p:pic>
        <p:nvPicPr>
          <p:cNvPr id="13316" name="Picture 4" descr="http://i2.cdn.turner.com/si/2008/writers/soccer_america/05/01/mls.best/p1_beckham_0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793894"/>
            <a:ext cx="3214710" cy="3064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</TotalTime>
  <Words>40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David Beckham</vt:lpstr>
      <vt:lpstr>David Beckham</vt:lpstr>
      <vt:lpstr>David Beckham</vt:lpstr>
      <vt:lpstr>David Beckham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Beckham</dc:title>
  <dc:creator>kb4723</dc:creator>
  <cp:lastModifiedBy>sg7498</cp:lastModifiedBy>
  <cp:revision>10</cp:revision>
  <dcterms:created xsi:type="dcterms:W3CDTF">2010-06-14T08:07:45Z</dcterms:created>
  <dcterms:modified xsi:type="dcterms:W3CDTF">2010-06-14T12:11:14Z</dcterms:modified>
</cp:coreProperties>
</file>