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08" y="-2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E632750-BE7A-452D-AFA3-A43CD057D75E}" type="datetimeFigureOut">
              <a:rPr lang="en-US" smtClean="0"/>
              <a:t>6/10/2010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F97D67A-2D52-4457-B4D5-4B21839B1B86}" type="slidenum">
              <a:rPr lang="en-GB" smtClean="0"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97D67A-2D52-4457-B4D5-4B21839B1B86}" type="slidenum">
              <a:rPr lang="en-GB" smtClean="0"/>
              <a:t>2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EC2320-658D-47D1-8D6E-1B35E0670B44}" type="datetime1">
              <a:rPr lang="en-US" smtClean="0"/>
              <a:t>6/10/2010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Alice Horncastle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2C325E-8243-46CD-8CBD-16AC314F886D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  <p:transition spd="slow">
    <p:newsflash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33EEB1-1B7D-4E71-A230-AD4DA9D2098E}" type="datetime1">
              <a:rPr lang="en-US" smtClean="0"/>
              <a:t>6/10/2010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Alice Horncastle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2C325E-8243-46CD-8CBD-16AC314F886D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  <p:transition spd="slow">
    <p:newsflash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402563-5563-48EA-AE55-AE27E05C3646}" type="datetime1">
              <a:rPr lang="en-US" smtClean="0"/>
              <a:t>6/10/2010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Alice Horncastle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2C325E-8243-46CD-8CBD-16AC314F886D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  <p:transition spd="slow">
    <p:newsflash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712F58-78AE-49D2-8A8D-94ED802253CC}" type="datetime1">
              <a:rPr lang="en-US" smtClean="0"/>
              <a:t>6/10/2010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Alice Horncastle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2C325E-8243-46CD-8CBD-16AC314F886D}" type="slidenum">
              <a:rPr lang="en-GB" smtClean="0"/>
              <a:t>‹#›</a:t>
            </a:fld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158" y="285728"/>
            <a:ext cx="8229600" cy="1143000"/>
          </a:xfrm>
        </p:spPr>
        <p:txBody>
          <a:bodyPr/>
          <a:lstStyle/>
          <a:p>
            <a:endParaRPr lang="en-GB" dirty="0"/>
          </a:p>
        </p:txBody>
      </p:sp>
    </p:spTree>
  </p:cSld>
  <p:clrMapOvr>
    <a:masterClrMapping/>
  </p:clrMapOvr>
  <p:transition spd="slow">
    <p:newsflash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C2E0FE-9713-49DA-B035-56FE33178694}" type="datetime1">
              <a:rPr lang="en-US" smtClean="0"/>
              <a:t>6/10/2010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Alice Horncastle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2C325E-8243-46CD-8CBD-16AC314F886D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  <p:transition spd="slow">
    <p:newsflash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7C1166-6019-4A20-960A-E843591F7916}" type="datetime1">
              <a:rPr lang="en-US" smtClean="0"/>
              <a:t>6/10/2010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Alice Horncastle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2C325E-8243-46CD-8CBD-16AC314F886D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  <p:transition spd="slow">
    <p:newsflash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2BD2D8-0B83-4A50-9DC4-17DDB45A3D17}" type="datetime1">
              <a:rPr lang="en-US" smtClean="0"/>
              <a:t>6/10/2010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Alice Horncastle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2C325E-8243-46CD-8CBD-16AC314F886D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  <p:transition spd="slow">
    <p:newsflash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B1EECB-8892-4FE9-8D70-C2D7ECE4C306}" type="datetime1">
              <a:rPr lang="en-US" smtClean="0"/>
              <a:t>6/10/2010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Alice Horncastle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2C325E-8243-46CD-8CBD-16AC314F886D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  <p:transition spd="slow">
    <p:newsflash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40184E-2D10-45EA-B9F8-E221D8ADB132}" type="datetime1">
              <a:rPr lang="en-US" smtClean="0"/>
              <a:t>6/10/2010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Alice Horncastle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2C325E-8243-46CD-8CBD-16AC314F886D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  <p:transition spd="slow">
    <p:newsflash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1EDE6A-3D9E-4840-888D-535CC2463EF2}" type="datetime1">
              <a:rPr lang="en-US" smtClean="0"/>
              <a:t>6/10/2010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Alice Horncastle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2C325E-8243-46CD-8CBD-16AC314F886D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  <p:transition spd="slow">
    <p:newsflash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A72D3E-E346-46CC-A208-EC822CDC97CF}" type="datetime1">
              <a:rPr lang="en-US" smtClean="0"/>
              <a:t>6/10/2010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Alice Horncastle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2C325E-8243-46CD-8CBD-16AC314F886D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  <p:transition spd="slow">
    <p:newsflash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2D0E5C-89A4-4F5A-A818-2963E38CD2E7}" type="datetime1">
              <a:rPr lang="en-US" smtClean="0"/>
              <a:t>6/10/2010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Alice Horncastle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2C325E-8243-46CD-8CBD-16AC314F886D}" type="slidenum">
              <a:rPr lang="en-GB" smtClean="0"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newsflash/>
  </p:transition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Picture 3" descr="fernando-torres-wallpaper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Alice Horncastle</a:t>
            </a:r>
            <a:endParaRPr lang="en-GB"/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0070C0"/>
                </a:solidFill>
                <a:latin typeface="Stencil" pitchFamily="82" charset="0"/>
              </a:rPr>
              <a:t>Fernando Torres</a:t>
            </a:r>
            <a:endParaRPr lang="en-GB" dirty="0">
              <a:solidFill>
                <a:srgbClr val="0070C0"/>
              </a:solidFill>
              <a:latin typeface="Stencil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Il </a:t>
            </a:r>
            <a:r>
              <a:rPr lang="en-GB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s’appelle</a:t>
            </a:r>
            <a:r>
              <a:rPr lang="en-GB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Fernando Torres.</a:t>
            </a:r>
          </a:p>
          <a:p>
            <a:r>
              <a:rPr lang="en-GB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Son </a:t>
            </a:r>
            <a:r>
              <a:rPr lang="en-GB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anniversaire</a:t>
            </a:r>
            <a:r>
              <a:rPr lang="en-GB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GB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c’est</a:t>
            </a:r>
            <a:r>
              <a:rPr lang="en-GB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le 20</a:t>
            </a:r>
            <a:r>
              <a:rPr lang="en-GB" baseline="30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th</a:t>
            </a:r>
            <a:r>
              <a:rPr lang="en-GB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March.</a:t>
            </a:r>
          </a:p>
          <a:p>
            <a:r>
              <a:rPr lang="en-GB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Il </a:t>
            </a:r>
            <a:r>
              <a:rPr lang="en-GB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est</a:t>
            </a:r>
            <a:r>
              <a:rPr lang="en-GB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né</a:t>
            </a:r>
            <a:r>
              <a:rPr lang="en-GB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en 1984.</a:t>
            </a:r>
          </a:p>
          <a:p>
            <a:r>
              <a:rPr lang="en-GB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Il </a:t>
            </a:r>
            <a:r>
              <a:rPr lang="en-GB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est</a:t>
            </a:r>
            <a:r>
              <a:rPr lang="en-GB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né</a:t>
            </a:r>
            <a:r>
              <a:rPr lang="en-GB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á Madrid, Spain.</a:t>
            </a:r>
          </a:p>
          <a:p>
            <a:pPr>
              <a:buNone/>
            </a:pPr>
            <a:endParaRPr lang="en-GB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 descr="football.jpg"/>
          <p:cNvPicPr>
            <a:picLocks noChangeAspect="1"/>
          </p:cNvPicPr>
          <p:nvPr/>
        </p:nvPicPr>
        <p:blipFill>
          <a:blip r:embed="rId3"/>
          <a:srcRect r="6249" b="3320"/>
          <a:stretch>
            <a:fillRect/>
          </a:stretch>
        </p:blipFill>
        <p:spPr>
          <a:xfrm>
            <a:off x="5643570" y="3643314"/>
            <a:ext cx="2500330" cy="2357454"/>
          </a:xfrm>
          <a:prstGeom prst="rect">
            <a:avLst/>
          </a:prstGeom>
        </p:spPr>
      </p:pic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z="1800" dirty="0" smtClean="0">
                <a:solidFill>
                  <a:srgbClr val="0070C0"/>
                </a:solidFill>
                <a:latin typeface="Stencil" pitchFamily="82" charset="0"/>
              </a:rPr>
              <a:t>Alice Horncastle</a:t>
            </a:r>
            <a:endParaRPr lang="en-GB" sz="1800" dirty="0">
              <a:solidFill>
                <a:srgbClr val="0070C0"/>
              </a:solidFill>
              <a:latin typeface="Stencil" pitchFamily="82" charset="0"/>
            </a:endParaRPr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Il </a:t>
            </a:r>
            <a:r>
              <a:rPr lang="en-GB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mesure</a:t>
            </a:r>
            <a:r>
              <a:rPr lang="en-GB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183cms.</a:t>
            </a:r>
          </a:p>
          <a:p>
            <a:r>
              <a:rPr lang="en-GB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Il </a:t>
            </a:r>
            <a:r>
              <a:rPr lang="en-GB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pèse</a:t>
            </a:r>
            <a:r>
              <a:rPr lang="en-GB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70kgs.</a:t>
            </a:r>
          </a:p>
          <a:p>
            <a:r>
              <a:rPr lang="en-GB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Dans</a:t>
            </a:r>
            <a:r>
              <a:rPr lang="en-GB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la coupe du </a:t>
            </a:r>
            <a:r>
              <a:rPr lang="en-GB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Monde</a:t>
            </a:r>
            <a:r>
              <a:rPr lang="en-GB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il</a:t>
            </a:r>
            <a:r>
              <a:rPr lang="en-GB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joue</a:t>
            </a:r>
            <a:r>
              <a:rPr lang="en-GB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pour England.</a:t>
            </a:r>
          </a:p>
          <a:p>
            <a:r>
              <a:rPr lang="en-GB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Normalement</a:t>
            </a:r>
            <a:r>
              <a:rPr lang="en-GB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il</a:t>
            </a:r>
            <a:r>
              <a:rPr lang="en-GB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joue</a:t>
            </a:r>
            <a:r>
              <a:rPr lang="en-GB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pour Liverpool. </a:t>
            </a:r>
            <a:endParaRPr lang="en-GB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0070C0"/>
                </a:solidFill>
                <a:latin typeface="Stencil" pitchFamily="82" charset="0"/>
              </a:rPr>
              <a:t>Fernando Torres</a:t>
            </a:r>
            <a:endParaRPr lang="en-GB" dirty="0"/>
          </a:p>
        </p:txBody>
      </p:sp>
      <p:pic>
        <p:nvPicPr>
          <p:cNvPr id="4" name="Picture 3" descr="football.jpg"/>
          <p:cNvPicPr>
            <a:picLocks noChangeAspect="1"/>
          </p:cNvPicPr>
          <p:nvPr/>
        </p:nvPicPr>
        <p:blipFill>
          <a:blip r:embed="rId2"/>
          <a:srcRect r="6249" b="3320"/>
          <a:stretch>
            <a:fillRect/>
          </a:stretch>
        </p:blipFill>
        <p:spPr>
          <a:xfrm>
            <a:off x="6072198" y="4214818"/>
            <a:ext cx="2500330" cy="2357454"/>
          </a:xfrm>
          <a:prstGeom prst="rect">
            <a:avLst/>
          </a:prstGeom>
        </p:spPr>
      </p:pic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z="1800" dirty="0" smtClean="0">
                <a:solidFill>
                  <a:srgbClr val="0070C0"/>
                </a:solidFill>
                <a:latin typeface="Stencil" pitchFamily="82" charset="0"/>
              </a:rPr>
              <a:t>Alice Horncastle</a:t>
            </a:r>
            <a:endParaRPr lang="en-GB" sz="1800" dirty="0">
              <a:solidFill>
                <a:srgbClr val="0070C0"/>
              </a:solidFill>
              <a:latin typeface="Stencil" pitchFamily="82" charset="0"/>
            </a:endParaRPr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Il </a:t>
            </a:r>
            <a:r>
              <a:rPr lang="en-GB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joue</a:t>
            </a:r>
            <a:r>
              <a:rPr lang="en-GB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le </a:t>
            </a:r>
            <a:r>
              <a:rPr lang="en-GB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rôle</a:t>
            </a:r>
            <a:r>
              <a:rPr lang="en-GB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de </a:t>
            </a:r>
            <a:r>
              <a:rPr lang="en-GB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avancer</a:t>
            </a:r>
            <a:r>
              <a:rPr lang="en-GB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en-GB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Le </a:t>
            </a:r>
            <a:r>
              <a:rPr lang="en-GB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numéro</a:t>
            </a:r>
            <a:r>
              <a:rPr lang="en-GB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de son maillot pour son club </a:t>
            </a:r>
            <a:r>
              <a:rPr lang="en-GB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est</a:t>
            </a:r>
            <a:r>
              <a:rPr lang="en-GB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le 9.</a:t>
            </a:r>
            <a:endParaRPr lang="en-GB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z="1800" dirty="0" smtClean="0">
                <a:solidFill>
                  <a:srgbClr val="0070C0"/>
                </a:solidFill>
                <a:latin typeface="Stencil" pitchFamily="82" charset="0"/>
              </a:rPr>
              <a:t>Alice Horncastle</a:t>
            </a:r>
            <a:endParaRPr lang="en-GB" sz="1800" dirty="0">
              <a:solidFill>
                <a:srgbClr val="0070C0"/>
              </a:solidFill>
              <a:latin typeface="Stencil" pitchFamily="82" charset="0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0070C0"/>
                </a:solidFill>
                <a:latin typeface="Stencil" pitchFamily="82" charset="0"/>
              </a:rPr>
              <a:t>Fernando Torres</a:t>
            </a:r>
            <a:endParaRPr lang="en-GB" dirty="0"/>
          </a:p>
        </p:txBody>
      </p:sp>
      <p:pic>
        <p:nvPicPr>
          <p:cNvPr id="5" name="Picture 4" descr="football.jpg"/>
          <p:cNvPicPr>
            <a:picLocks noChangeAspect="1"/>
          </p:cNvPicPr>
          <p:nvPr/>
        </p:nvPicPr>
        <p:blipFill>
          <a:blip r:embed="rId2"/>
          <a:srcRect r="6249" b="3320"/>
          <a:stretch>
            <a:fillRect/>
          </a:stretch>
        </p:blipFill>
        <p:spPr>
          <a:xfrm>
            <a:off x="6072198" y="4214818"/>
            <a:ext cx="2500330" cy="2357454"/>
          </a:xfrm>
          <a:prstGeom prst="rect">
            <a:avLst/>
          </a:prstGeom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60</TotalTime>
  <Words>85</Words>
  <Application>Microsoft Office PowerPoint</Application>
  <PresentationFormat>On-screen Show (4:3)</PresentationFormat>
  <Paragraphs>18</Paragraphs>
  <Slides>4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Slide 1</vt:lpstr>
      <vt:lpstr>Fernando Torres</vt:lpstr>
      <vt:lpstr>Fernando Torres</vt:lpstr>
      <vt:lpstr>Fernando Torres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Enduser</dc:creator>
  <cp:lastModifiedBy>Enduser</cp:lastModifiedBy>
  <cp:revision>23</cp:revision>
  <dcterms:created xsi:type="dcterms:W3CDTF">2010-06-10T15:17:49Z</dcterms:created>
  <dcterms:modified xsi:type="dcterms:W3CDTF">2010-06-10T16:18:02Z</dcterms:modified>
</cp:coreProperties>
</file>