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5879-DFAB-426E-AFC7-167471989B68}" type="datetimeFigureOut">
              <a:rPr lang="en-US" smtClean="0"/>
              <a:pPr/>
              <a:t>6/13/2010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6FB95-2BF5-49CF-875E-88CD734D721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5879-DFAB-426E-AFC7-167471989B68}" type="datetimeFigureOut">
              <a:rPr lang="en-US" smtClean="0"/>
              <a:pPr/>
              <a:t>6/13/2010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6FB95-2BF5-49CF-875E-88CD734D721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5879-DFAB-426E-AFC7-167471989B68}" type="datetimeFigureOut">
              <a:rPr lang="en-US" smtClean="0"/>
              <a:pPr/>
              <a:t>6/13/2010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6FB95-2BF5-49CF-875E-88CD734D721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5879-DFAB-426E-AFC7-167471989B68}" type="datetimeFigureOut">
              <a:rPr lang="en-US" smtClean="0"/>
              <a:pPr/>
              <a:t>6/13/2010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6FB95-2BF5-49CF-875E-88CD734D721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5879-DFAB-426E-AFC7-167471989B68}" type="datetimeFigureOut">
              <a:rPr lang="en-US" smtClean="0"/>
              <a:pPr/>
              <a:t>6/13/2010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6FB95-2BF5-49CF-875E-88CD734D721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5879-DFAB-426E-AFC7-167471989B68}" type="datetimeFigureOut">
              <a:rPr lang="en-US" smtClean="0"/>
              <a:pPr/>
              <a:t>6/13/2010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6FB95-2BF5-49CF-875E-88CD734D721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5879-DFAB-426E-AFC7-167471989B68}" type="datetimeFigureOut">
              <a:rPr lang="en-US" smtClean="0"/>
              <a:pPr/>
              <a:t>6/13/2010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6FB95-2BF5-49CF-875E-88CD734D721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5879-DFAB-426E-AFC7-167471989B68}" type="datetimeFigureOut">
              <a:rPr lang="en-US" smtClean="0"/>
              <a:pPr/>
              <a:t>6/13/2010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6FB95-2BF5-49CF-875E-88CD734D721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5879-DFAB-426E-AFC7-167471989B68}" type="datetimeFigureOut">
              <a:rPr lang="en-US" smtClean="0"/>
              <a:pPr/>
              <a:t>6/13/2010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6FB95-2BF5-49CF-875E-88CD734D721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5879-DFAB-426E-AFC7-167471989B68}" type="datetimeFigureOut">
              <a:rPr lang="en-US" smtClean="0"/>
              <a:pPr/>
              <a:t>6/13/2010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6FB95-2BF5-49CF-875E-88CD734D721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5879-DFAB-426E-AFC7-167471989B68}" type="datetimeFigureOut">
              <a:rPr lang="en-US" smtClean="0"/>
              <a:pPr/>
              <a:t>6/13/2010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6FB95-2BF5-49CF-875E-88CD734D721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695879-DFAB-426E-AFC7-167471989B68}" type="datetimeFigureOut">
              <a:rPr lang="en-US" smtClean="0"/>
              <a:pPr/>
              <a:t>6/13/2010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56FB95-2BF5-49CF-875E-88CD734D721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>
                <a:latin typeface="Accord SF" pitchFamily="2" charset="0"/>
              </a:rPr>
              <a:t>Fifa world cup 2010</a:t>
            </a:r>
            <a:endParaRPr lang="en-GB" dirty="0">
              <a:latin typeface="Accord SF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By Jonathan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GB" b="1" dirty="0" err="1" smtClean="0">
                <a:latin typeface="Agency FB" pitchFamily="34" charset="0"/>
              </a:rPr>
              <a:t>Vendredi</a:t>
            </a:r>
            <a:r>
              <a:rPr lang="en-GB" b="1" dirty="0" smtClean="0">
                <a:latin typeface="Agency FB" pitchFamily="34" charset="0"/>
              </a:rPr>
              <a:t> le 18 </a:t>
            </a:r>
            <a:r>
              <a:rPr lang="en-GB" b="1" dirty="0" err="1" smtClean="0">
                <a:latin typeface="Agency FB" pitchFamily="34" charset="0"/>
              </a:rPr>
              <a:t>juin</a:t>
            </a:r>
            <a:r>
              <a:rPr lang="en-GB" b="1" dirty="0" smtClean="0">
                <a:latin typeface="Agency FB" pitchFamily="34" charset="0"/>
              </a:rPr>
              <a:t> </a:t>
            </a:r>
            <a:r>
              <a:rPr lang="en-GB" b="1" dirty="0" err="1" smtClean="0">
                <a:latin typeface="Agency FB" pitchFamily="34" charset="0"/>
              </a:rPr>
              <a:t>Angleterre</a:t>
            </a:r>
            <a:r>
              <a:rPr lang="en-GB" b="1" dirty="0" smtClean="0">
                <a:latin typeface="Agency FB" pitchFamily="34" charset="0"/>
              </a:rPr>
              <a:t> </a:t>
            </a:r>
            <a:r>
              <a:rPr lang="en-GB" b="1" dirty="0" err="1" smtClean="0">
                <a:latin typeface="Agency FB" pitchFamily="34" charset="0"/>
              </a:rPr>
              <a:t>va</a:t>
            </a:r>
            <a:r>
              <a:rPr lang="en-GB" b="1" dirty="0" smtClean="0">
                <a:latin typeface="Agency FB" pitchFamily="34" charset="0"/>
              </a:rPr>
              <a:t> </a:t>
            </a:r>
            <a:r>
              <a:rPr lang="en-GB" b="1" dirty="0" err="1" smtClean="0">
                <a:latin typeface="Agency FB" pitchFamily="34" charset="0"/>
              </a:rPr>
              <a:t>jouer</a:t>
            </a:r>
            <a:r>
              <a:rPr lang="en-GB" b="1" dirty="0" smtClean="0">
                <a:latin typeface="Agency FB" pitchFamily="34" charset="0"/>
              </a:rPr>
              <a:t> </a:t>
            </a:r>
            <a:r>
              <a:rPr lang="en-GB" b="1" dirty="0" err="1" smtClean="0">
                <a:latin typeface="Agency FB" pitchFamily="34" charset="0"/>
              </a:rPr>
              <a:t>contre</a:t>
            </a:r>
            <a:r>
              <a:rPr lang="en-GB" b="1" dirty="0" smtClean="0">
                <a:latin typeface="Agency FB" pitchFamily="34" charset="0"/>
              </a:rPr>
              <a:t> </a:t>
            </a:r>
            <a:r>
              <a:rPr lang="en-GB" b="1" dirty="0" smtClean="0">
                <a:latin typeface="Agency FB" pitchFamily="34" charset="0"/>
              </a:rPr>
              <a:t>l’ </a:t>
            </a:r>
            <a:r>
              <a:rPr lang="en-GB" sz="3000" b="1" dirty="0" smtClean="0">
                <a:latin typeface="Agency FB" pitchFamily="34" charset="0"/>
              </a:rPr>
              <a:t>ALGERIE</a:t>
            </a:r>
            <a:r>
              <a:rPr lang="en-GB" b="1" dirty="0" smtClean="0">
                <a:latin typeface="Agency FB" pitchFamily="34" charset="0"/>
              </a:rPr>
              <a:t>. On </a:t>
            </a:r>
            <a:r>
              <a:rPr lang="en-GB" b="1" dirty="0" err="1" smtClean="0">
                <a:latin typeface="Agency FB" pitchFamily="34" charset="0"/>
              </a:rPr>
              <a:t>va</a:t>
            </a:r>
            <a:r>
              <a:rPr lang="en-GB" b="1" dirty="0" smtClean="0">
                <a:latin typeface="Agency FB" pitchFamily="34" charset="0"/>
              </a:rPr>
              <a:t> </a:t>
            </a:r>
            <a:r>
              <a:rPr lang="en-GB" b="1" dirty="0" err="1" smtClean="0">
                <a:latin typeface="Agency FB" pitchFamily="34" charset="0"/>
              </a:rPr>
              <a:t>jouer</a:t>
            </a:r>
            <a:r>
              <a:rPr lang="en-GB" b="1" dirty="0" smtClean="0">
                <a:latin typeface="Agency FB" pitchFamily="34" charset="0"/>
              </a:rPr>
              <a:t> au </a:t>
            </a:r>
            <a:r>
              <a:rPr lang="en-GB" b="1" dirty="0" err="1" smtClean="0">
                <a:latin typeface="Agency FB" pitchFamily="34" charset="0"/>
              </a:rPr>
              <a:t>stade</a:t>
            </a:r>
            <a:r>
              <a:rPr lang="en-GB" b="1" dirty="0" smtClean="0">
                <a:latin typeface="Agency FB" pitchFamily="34" charset="0"/>
              </a:rPr>
              <a:t> “Soccer City” À cape town. </a:t>
            </a:r>
            <a:r>
              <a:rPr lang="en-GB" b="1" dirty="0" err="1" smtClean="0">
                <a:latin typeface="Agency FB" pitchFamily="34" charset="0"/>
              </a:rPr>
              <a:t>Selon</a:t>
            </a:r>
            <a:r>
              <a:rPr lang="en-GB" b="1" dirty="0" smtClean="0">
                <a:latin typeface="Agency FB" pitchFamily="34" charset="0"/>
              </a:rPr>
              <a:t> </a:t>
            </a:r>
            <a:r>
              <a:rPr lang="en-GB" b="1" dirty="0" err="1" smtClean="0">
                <a:latin typeface="Agency FB" pitchFamily="34" charset="0"/>
              </a:rPr>
              <a:t>moi</a:t>
            </a:r>
            <a:r>
              <a:rPr lang="en-GB" b="1" dirty="0" smtClean="0">
                <a:latin typeface="Agency FB" pitchFamily="34" charset="0"/>
              </a:rPr>
              <a:t> </a:t>
            </a:r>
            <a:r>
              <a:rPr lang="en-GB" b="1" dirty="0" err="1" smtClean="0">
                <a:latin typeface="Agency FB" pitchFamily="34" charset="0"/>
              </a:rPr>
              <a:t>hassan</a:t>
            </a:r>
            <a:r>
              <a:rPr lang="en-GB" b="1" dirty="0" smtClean="0">
                <a:latin typeface="Agency FB" pitchFamily="34" charset="0"/>
              </a:rPr>
              <a:t> </a:t>
            </a:r>
            <a:r>
              <a:rPr lang="en-GB" b="1" dirty="0" err="1" smtClean="0">
                <a:latin typeface="Agency FB" pitchFamily="34" charset="0"/>
              </a:rPr>
              <a:t>yebda</a:t>
            </a:r>
            <a:r>
              <a:rPr lang="en-GB" b="1" dirty="0" smtClean="0">
                <a:latin typeface="Agency FB" pitchFamily="34" charset="0"/>
              </a:rPr>
              <a:t> </a:t>
            </a:r>
            <a:r>
              <a:rPr lang="en-GB" b="1" dirty="0" err="1" smtClean="0">
                <a:latin typeface="Agency FB" pitchFamily="34" charset="0"/>
              </a:rPr>
              <a:t>va</a:t>
            </a:r>
            <a:r>
              <a:rPr lang="en-GB" b="1" dirty="0" smtClean="0">
                <a:latin typeface="Agency FB" pitchFamily="34" charset="0"/>
              </a:rPr>
              <a:t> </a:t>
            </a:r>
            <a:r>
              <a:rPr lang="en-GB" b="1" dirty="0" err="1" smtClean="0">
                <a:latin typeface="Agency FB" pitchFamily="34" charset="0"/>
              </a:rPr>
              <a:t>bien</a:t>
            </a:r>
            <a:r>
              <a:rPr lang="en-GB" b="1" dirty="0" smtClean="0">
                <a:latin typeface="Agency FB" pitchFamily="34" charset="0"/>
              </a:rPr>
              <a:t> </a:t>
            </a:r>
            <a:r>
              <a:rPr lang="en-GB" b="1" dirty="0" err="1" smtClean="0">
                <a:latin typeface="Agency FB" pitchFamily="34" charset="0"/>
              </a:rPr>
              <a:t>jouer</a:t>
            </a:r>
            <a:r>
              <a:rPr lang="en-GB" b="1" dirty="0" smtClean="0">
                <a:latin typeface="Agency FB" pitchFamily="34" charset="0"/>
              </a:rPr>
              <a:t> pour </a:t>
            </a:r>
            <a:r>
              <a:rPr lang="en-GB" b="1" dirty="0" err="1" smtClean="0">
                <a:latin typeface="Agency FB" pitchFamily="34" charset="0"/>
              </a:rPr>
              <a:t>Angleterre</a:t>
            </a:r>
            <a:r>
              <a:rPr lang="en-GB" b="1" dirty="0" smtClean="0">
                <a:latin typeface="Agency FB" pitchFamily="34" charset="0"/>
              </a:rPr>
              <a:t>, et LAMPARD </a:t>
            </a:r>
            <a:r>
              <a:rPr lang="en-GB" b="1" dirty="0" err="1" smtClean="0">
                <a:latin typeface="Agency FB" pitchFamily="34" charset="0"/>
              </a:rPr>
              <a:t>va</a:t>
            </a:r>
            <a:r>
              <a:rPr lang="en-GB" b="1" dirty="0" smtClean="0">
                <a:latin typeface="Agency FB" pitchFamily="34" charset="0"/>
              </a:rPr>
              <a:t> </a:t>
            </a:r>
            <a:r>
              <a:rPr lang="en-GB" b="1" dirty="0" err="1" smtClean="0">
                <a:latin typeface="Agency FB" pitchFamily="34" charset="0"/>
              </a:rPr>
              <a:t>bien</a:t>
            </a:r>
            <a:r>
              <a:rPr lang="en-GB" b="1" dirty="0" smtClean="0">
                <a:latin typeface="Agency FB" pitchFamily="34" charset="0"/>
              </a:rPr>
              <a:t> </a:t>
            </a:r>
            <a:r>
              <a:rPr lang="en-GB" b="1" dirty="0" err="1" smtClean="0">
                <a:latin typeface="Agency FB" pitchFamily="34" charset="0"/>
              </a:rPr>
              <a:t>jouer</a:t>
            </a:r>
            <a:r>
              <a:rPr lang="en-GB" b="1" dirty="0" smtClean="0">
                <a:latin typeface="Agency FB" pitchFamily="34" charset="0"/>
              </a:rPr>
              <a:t> pour </a:t>
            </a:r>
            <a:r>
              <a:rPr lang="en-GB" b="1" dirty="0" err="1" smtClean="0">
                <a:latin typeface="Agency FB" pitchFamily="34" charset="0"/>
              </a:rPr>
              <a:t>l’ALGERIE</a:t>
            </a:r>
            <a:r>
              <a:rPr lang="en-GB" b="1" dirty="0" smtClean="0">
                <a:latin typeface="Agency FB" pitchFamily="34" charset="0"/>
              </a:rPr>
              <a:t>. </a:t>
            </a:r>
            <a:r>
              <a:rPr lang="en-GB" b="1" dirty="0" smtClean="0">
                <a:latin typeface="Agency FB" pitchFamily="34" charset="0"/>
              </a:rPr>
              <a:t>Par </a:t>
            </a:r>
            <a:r>
              <a:rPr lang="en-GB" b="1" dirty="0" err="1" smtClean="0">
                <a:latin typeface="Agency FB" pitchFamily="34" charset="0"/>
              </a:rPr>
              <a:t>contre</a:t>
            </a:r>
            <a:r>
              <a:rPr lang="en-GB" b="1" dirty="0" smtClean="0">
                <a:latin typeface="Agency FB" pitchFamily="34" charset="0"/>
              </a:rPr>
              <a:t>, à </a:t>
            </a:r>
            <a:r>
              <a:rPr lang="en-GB" b="1" dirty="0" err="1" smtClean="0">
                <a:latin typeface="Agency FB" pitchFamily="34" charset="0"/>
              </a:rPr>
              <a:t>mon</a:t>
            </a:r>
            <a:r>
              <a:rPr lang="en-GB" b="1" dirty="0" smtClean="0">
                <a:latin typeface="Agency FB" pitchFamily="34" charset="0"/>
              </a:rPr>
              <a:t> avis Javier Hernandez ne </a:t>
            </a:r>
            <a:r>
              <a:rPr lang="en-GB" b="1" dirty="0" err="1" smtClean="0">
                <a:latin typeface="Agency FB" pitchFamily="34" charset="0"/>
              </a:rPr>
              <a:t>va</a:t>
            </a:r>
            <a:r>
              <a:rPr lang="en-GB" b="1" dirty="0" smtClean="0">
                <a:latin typeface="Agency FB" pitchFamily="34" charset="0"/>
              </a:rPr>
              <a:t> pas </a:t>
            </a:r>
            <a:r>
              <a:rPr lang="en-GB" b="1" dirty="0" err="1" smtClean="0">
                <a:latin typeface="Agency FB" pitchFamily="34" charset="0"/>
              </a:rPr>
              <a:t>bien</a:t>
            </a:r>
            <a:r>
              <a:rPr lang="en-GB" b="1" dirty="0" smtClean="0">
                <a:latin typeface="Agency FB" pitchFamily="34" charset="0"/>
              </a:rPr>
              <a:t> </a:t>
            </a:r>
            <a:r>
              <a:rPr lang="en-GB" b="1" dirty="0" err="1" smtClean="0">
                <a:latin typeface="Agency FB" pitchFamily="34" charset="0"/>
              </a:rPr>
              <a:t>jouer</a:t>
            </a:r>
            <a:r>
              <a:rPr lang="en-GB" b="1" dirty="0" smtClean="0">
                <a:latin typeface="Agency FB" pitchFamily="34" charset="0"/>
              </a:rPr>
              <a:t> pour </a:t>
            </a:r>
            <a:r>
              <a:rPr lang="en-GB" b="1" dirty="0" err="1" smtClean="0">
                <a:latin typeface="Agency FB" pitchFamily="34" charset="0"/>
              </a:rPr>
              <a:t>l’ALGERIE</a:t>
            </a:r>
            <a:r>
              <a:rPr lang="en-GB" b="1" dirty="0" smtClean="0">
                <a:latin typeface="Agency FB" pitchFamily="34" charset="0"/>
              </a:rPr>
              <a:t>. </a:t>
            </a:r>
            <a:r>
              <a:rPr lang="en-GB" b="1" dirty="0" err="1" smtClean="0">
                <a:latin typeface="Agency FB" pitchFamily="34" charset="0"/>
              </a:rPr>
              <a:t>J’éspère</a:t>
            </a:r>
            <a:r>
              <a:rPr lang="en-GB" b="1" dirty="0" smtClean="0">
                <a:latin typeface="Agency FB" pitchFamily="34" charset="0"/>
              </a:rPr>
              <a:t> </a:t>
            </a:r>
            <a:r>
              <a:rPr lang="en-GB" b="1" dirty="0" err="1" smtClean="0">
                <a:latin typeface="Agency FB" pitchFamily="34" charset="0"/>
              </a:rPr>
              <a:t>que</a:t>
            </a:r>
            <a:r>
              <a:rPr lang="en-GB" b="1" dirty="0" smtClean="0">
                <a:latin typeface="Agency FB" pitchFamily="34" charset="0"/>
              </a:rPr>
              <a:t> </a:t>
            </a:r>
            <a:r>
              <a:rPr lang="en-GB" b="1" dirty="0" err="1" smtClean="0">
                <a:latin typeface="Agency FB" pitchFamily="34" charset="0"/>
              </a:rPr>
              <a:t>Angleterre</a:t>
            </a:r>
            <a:r>
              <a:rPr lang="en-GB" b="1" dirty="0" smtClean="0">
                <a:latin typeface="Agency FB" pitchFamily="34" charset="0"/>
              </a:rPr>
              <a:t> </a:t>
            </a:r>
            <a:r>
              <a:rPr lang="en-GB" b="1" dirty="0" err="1" smtClean="0">
                <a:latin typeface="Agency FB" pitchFamily="34" charset="0"/>
              </a:rPr>
              <a:t>va</a:t>
            </a:r>
            <a:r>
              <a:rPr lang="en-GB" b="1" dirty="0" smtClean="0">
                <a:latin typeface="Agency FB" pitchFamily="34" charset="0"/>
              </a:rPr>
              <a:t> </a:t>
            </a:r>
            <a:r>
              <a:rPr lang="en-GB" b="1" dirty="0" err="1" smtClean="0">
                <a:latin typeface="Agency FB" pitchFamily="34" charset="0"/>
              </a:rPr>
              <a:t>marquer</a:t>
            </a:r>
            <a:r>
              <a:rPr lang="en-GB" b="1" dirty="0" smtClean="0">
                <a:latin typeface="Agency FB" pitchFamily="34" charset="0"/>
              </a:rPr>
              <a:t> un but, et </a:t>
            </a:r>
            <a:r>
              <a:rPr lang="en-GB" b="1" dirty="0" err="1" smtClean="0">
                <a:latin typeface="Agency FB" pitchFamily="34" charset="0"/>
              </a:rPr>
              <a:t>que</a:t>
            </a:r>
            <a:r>
              <a:rPr lang="en-GB" b="1" dirty="0" smtClean="0">
                <a:latin typeface="Agency FB" pitchFamily="34" charset="0"/>
              </a:rPr>
              <a:t> </a:t>
            </a:r>
            <a:r>
              <a:rPr lang="en-GB" b="1" dirty="0" err="1" smtClean="0">
                <a:latin typeface="Agency FB" pitchFamily="34" charset="0"/>
              </a:rPr>
              <a:t>Angleterre</a:t>
            </a:r>
            <a:r>
              <a:rPr lang="en-GB" b="1" dirty="0" smtClean="0">
                <a:latin typeface="Agency FB" pitchFamily="34" charset="0"/>
              </a:rPr>
              <a:t> </a:t>
            </a:r>
            <a:r>
              <a:rPr lang="en-GB" b="1" dirty="0" err="1" smtClean="0">
                <a:latin typeface="Agency FB" pitchFamily="34" charset="0"/>
              </a:rPr>
              <a:t>va</a:t>
            </a:r>
            <a:r>
              <a:rPr lang="en-GB" b="1" dirty="0" smtClean="0">
                <a:latin typeface="Agency FB" pitchFamily="34" charset="0"/>
              </a:rPr>
              <a:t> </a:t>
            </a:r>
            <a:r>
              <a:rPr lang="en-GB" b="1" dirty="0" err="1" smtClean="0">
                <a:latin typeface="Agency FB" pitchFamily="34" charset="0"/>
              </a:rPr>
              <a:t>gagner</a:t>
            </a:r>
            <a:r>
              <a:rPr lang="en-GB" b="1" dirty="0" smtClean="0">
                <a:latin typeface="Agency FB" pitchFamily="34" charset="0"/>
              </a:rPr>
              <a:t> le match. Je </a:t>
            </a:r>
            <a:r>
              <a:rPr lang="en-GB" b="1" dirty="0" err="1" smtClean="0">
                <a:latin typeface="Agency FB" pitchFamily="34" charset="0"/>
              </a:rPr>
              <a:t>pense</a:t>
            </a:r>
            <a:r>
              <a:rPr lang="en-GB" b="1" dirty="0" smtClean="0">
                <a:latin typeface="Agency FB" pitchFamily="34" charset="0"/>
              </a:rPr>
              <a:t> </a:t>
            </a:r>
            <a:r>
              <a:rPr lang="en-GB" b="1" dirty="0" err="1" smtClean="0">
                <a:latin typeface="Agency FB" pitchFamily="34" charset="0"/>
              </a:rPr>
              <a:t>que</a:t>
            </a:r>
            <a:r>
              <a:rPr lang="en-GB" b="1" dirty="0" smtClean="0">
                <a:latin typeface="Agency FB" pitchFamily="34" charset="0"/>
              </a:rPr>
              <a:t> le </a:t>
            </a:r>
            <a:r>
              <a:rPr lang="en-GB" b="1" dirty="0" err="1" smtClean="0">
                <a:latin typeface="Agency FB" pitchFamily="34" charset="0"/>
              </a:rPr>
              <a:t>résultat</a:t>
            </a:r>
            <a:r>
              <a:rPr lang="en-GB" b="1" dirty="0" smtClean="0">
                <a:latin typeface="Agency FB" pitchFamily="34" charset="0"/>
              </a:rPr>
              <a:t> sera 0-1 à </a:t>
            </a:r>
            <a:r>
              <a:rPr lang="en-GB" b="1" smtClean="0">
                <a:latin typeface="Agency FB" pitchFamily="34" charset="0"/>
              </a:rPr>
              <a:t>l’Angleterre</a:t>
            </a:r>
            <a:endParaRPr lang="en-GB" dirty="0">
              <a:latin typeface="Agency FB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www.dzfoot.com/img/algerie_mali_15012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724275"/>
            <a:ext cx="9144000" cy="3133725"/>
          </a:xfrm>
          <a:prstGeom prst="rect">
            <a:avLst/>
          </a:prstGeom>
          <a:noFill/>
        </p:spPr>
      </p:pic>
      <p:pic>
        <p:nvPicPr>
          <p:cNvPr id="1030" name="Picture 6" descr="http://cdn.picapp.com/ftp/Images/c/b/f/0/PicImg_Football__England_6d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37861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91</Words>
  <Application>Microsoft Office PowerPoint</Application>
  <PresentationFormat>On-screen Show (4:3)</PresentationFormat>
  <Paragraphs>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Fifa world cup 2010</vt:lpstr>
      <vt:lpstr>work</vt:lpstr>
      <vt:lpstr>Slide 3</vt:lpstr>
    </vt:vector>
  </TitlesOfParts>
  <Company>RM plc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Fifa world cup 2010</dc:title>
  <dc:creator>jsc3328</dc:creator>
  <cp:lastModifiedBy>sghani</cp:lastModifiedBy>
  <cp:revision>12</cp:revision>
  <dcterms:created xsi:type="dcterms:W3CDTF">2010-06-10T10:50:09Z</dcterms:created>
  <dcterms:modified xsi:type="dcterms:W3CDTF">2010-06-13T17:09:57Z</dcterms:modified>
</cp:coreProperties>
</file>