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7F7F7F"/>
    <a:srgbClr val="B0865C"/>
    <a:srgbClr val="7752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CA86E-DE15-43BB-BA8C-A917612779D2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5BE78-E1C3-4AFC-AB3D-545410EFD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785850" y="1571612"/>
            <a:ext cx="9429816" cy="3714776"/>
            <a:chOff x="-857288" y="1714488"/>
            <a:chExt cx="9429816" cy="3714776"/>
          </a:xfrm>
        </p:grpSpPr>
        <p:sp>
          <p:nvSpPr>
            <p:cNvPr id="4" name="Explosion 2 3"/>
            <p:cNvSpPr/>
            <p:nvPr/>
          </p:nvSpPr>
          <p:spPr>
            <a:xfrm>
              <a:off x="-857288" y="1714488"/>
              <a:ext cx="7929618" cy="3714776"/>
            </a:xfrm>
            <a:prstGeom prst="irregularSeal2">
              <a:avLst/>
            </a:prstGeom>
            <a:solidFill>
              <a:srgbClr val="FF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0034" y="2786058"/>
              <a:ext cx="8072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800" dirty="0" smtClean="0">
                  <a:latin typeface="Adventurer Black SF" pitchFamily="34" charset="0"/>
                </a:rPr>
                <a:t>Future Match</a:t>
              </a:r>
              <a:endParaRPr lang="en-GB" sz="8800" dirty="0">
                <a:latin typeface="Adventurer Black SF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57224" y="214290"/>
            <a:ext cx="7429552" cy="6120279"/>
            <a:chOff x="858064" y="237679"/>
            <a:chExt cx="7429552" cy="6120279"/>
          </a:xfrm>
        </p:grpSpPr>
        <p:sp>
          <p:nvSpPr>
            <p:cNvPr id="8" name="Rectangle 7"/>
            <p:cNvSpPr/>
            <p:nvPr/>
          </p:nvSpPr>
          <p:spPr>
            <a:xfrm>
              <a:off x="3286116" y="3143248"/>
              <a:ext cx="1357322" cy="3214710"/>
            </a:xfrm>
            <a:prstGeom prst="rect">
              <a:avLst/>
            </a:prstGeom>
            <a:solidFill>
              <a:srgbClr val="B0865C"/>
            </a:solidFill>
            <a:ln>
              <a:solidFill>
                <a:srgbClr val="7752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 rot="21375298">
              <a:off x="858064" y="237679"/>
              <a:ext cx="7429552" cy="4643470"/>
              <a:chOff x="928662" y="857232"/>
              <a:chExt cx="7429552" cy="4643470"/>
            </a:xfrm>
          </p:grpSpPr>
          <p:sp>
            <p:nvSpPr>
              <p:cNvPr id="6" name="Right Arrow 5"/>
              <p:cNvSpPr/>
              <p:nvPr/>
            </p:nvSpPr>
            <p:spPr>
              <a:xfrm>
                <a:off x="928662" y="857232"/>
                <a:ext cx="7429552" cy="4643470"/>
              </a:xfrm>
              <a:prstGeom prst="rightArrow">
                <a:avLst/>
              </a:prstGeom>
              <a:solidFill>
                <a:srgbClr val="B0865C"/>
              </a:solidFill>
              <a:ln>
                <a:solidFill>
                  <a:srgbClr val="77524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142976" y="2357430"/>
                <a:ext cx="5929354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800" dirty="0">
                    <a:latin typeface="Adventurer Black SF" pitchFamily="34" charset="0"/>
                  </a:rPr>
                  <a:t>De cette façon, à la coupe du monde!</a:t>
                </a:r>
                <a:endParaRPr lang="en-GB" sz="4800" dirty="0">
                  <a:latin typeface="Adventurer Black SF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785850" y="642918"/>
            <a:ext cx="9072626" cy="5715040"/>
            <a:chOff x="-714412" y="642918"/>
            <a:chExt cx="9072626" cy="5715040"/>
          </a:xfrm>
        </p:grpSpPr>
        <p:sp>
          <p:nvSpPr>
            <p:cNvPr id="3" name="Explosion 1 2"/>
            <p:cNvSpPr/>
            <p:nvPr/>
          </p:nvSpPr>
          <p:spPr>
            <a:xfrm>
              <a:off x="-714412" y="642918"/>
              <a:ext cx="7715304" cy="5715040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14348" y="857232"/>
              <a:ext cx="7643866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b="1" dirty="0" smtClean="0">
                  <a:latin typeface="Adventurer Black SF" pitchFamily="34" charset="0"/>
                </a:rPr>
                <a:t>Vendredi le 11 juin France va jouer </a:t>
              </a:r>
              <a:r>
                <a:rPr lang="fr-FR" sz="2800" b="1" smtClean="0">
                  <a:latin typeface="Adventurer Black SF" pitchFamily="34" charset="0"/>
                </a:rPr>
                <a:t>contre </a:t>
              </a:r>
              <a:r>
                <a:rPr lang="fr-FR" sz="2800" b="1" smtClean="0">
                  <a:latin typeface="Adventurer Black SF" pitchFamily="34" charset="0"/>
                </a:rPr>
                <a:t>l’Uruguay</a:t>
              </a:r>
              <a:r>
                <a:rPr lang="fr-FR" sz="2800" b="1" dirty="0" smtClean="0">
                  <a:latin typeface="Adventurer Black SF" pitchFamily="34" charset="0"/>
                </a:rPr>
                <a:t>. On va jouer au stade “Cape </a:t>
              </a:r>
              <a:r>
                <a:rPr lang="fr-FR" sz="2800" b="1" dirty="0" err="1">
                  <a:latin typeface="Adventurer Black SF" pitchFamily="34" charset="0"/>
                </a:rPr>
                <a:t>T</a:t>
              </a:r>
              <a:r>
                <a:rPr lang="fr-FR" sz="2800" b="1" dirty="0" err="1" smtClean="0">
                  <a:latin typeface="Adventurer Black SF" pitchFamily="34" charset="0"/>
                </a:rPr>
                <a:t>own</a:t>
              </a:r>
              <a:r>
                <a:rPr lang="fr-FR" sz="2800" b="1" dirty="0" smtClean="0">
                  <a:latin typeface="Adventurer Black SF" pitchFamily="34" charset="0"/>
                </a:rPr>
                <a:t> Stadium” à Cape </a:t>
              </a:r>
              <a:r>
                <a:rPr lang="fr-FR" sz="2800" b="1" dirty="0" err="1" smtClean="0">
                  <a:latin typeface="Adventurer Black SF" pitchFamily="34" charset="0"/>
                </a:rPr>
                <a:t>Town</a:t>
              </a:r>
              <a:r>
                <a:rPr lang="fr-FR" sz="2800" b="1" dirty="0" smtClean="0">
                  <a:latin typeface="Adventurer Black SF" pitchFamily="34" charset="0"/>
                </a:rPr>
                <a:t>. Selon moi  Patrick </a:t>
              </a:r>
              <a:r>
                <a:rPr lang="fr-FR" sz="2800" b="1" dirty="0" err="1" smtClean="0">
                  <a:latin typeface="Adventurer Black SF" pitchFamily="34" charset="0"/>
                </a:rPr>
                <a:t>Viera</a:t>
              </a:r>
              <a:r>
                <a:rPr lang="fr-FR" sz="2800" b="1" dirty="0" smtClean="0">
                  <a:latin typeface="Adventurer Black SF" pitchFamily="34" charset="0"/>
                </a:rPr>
                <a:t> va bien jouer pour France, et </a:t>
              </a:r>
              <a:r>
                <a:rPr lang="fr-FR" sz="2800" b="1" dirty="0" err="1" smtClean="0">
                  <a:latin typeface="Adventurer Black SF" pitchFamily="34" charset="0"/>
                </a:rPr>
                <a:t>Sebastián</a:t>
              </a:r>
              <a:r>
                <a:rPr lang="fr-FR" sz="2800" b="1" dirty="0" smtClean="0">
                  <a:latin typeface="Adventurer Black SF" pitchFamily="34" charset="0"/>
                </a:rPr>
                <a:t> </a:t>
              </a:r>
              <a:r>
                <a:rPr lang="fr-FR" sz="2800" b="1" dirty="0" err="1" smtClean="0">
                  <a:latin typeface="Adventurer Black SF" pitchFamily="34" charset="0"/>
                </a:rPr>
                <a:t>Abreu</a:t>
              </a:r>
              <a:r>
                <a:rPr lang="fr-FR" sz="2800" b="1" dirty="0" smtClean="0">
                  <a:latin typeface="Adventurer Black SF" pitchFamily="34" charset="0"/>
                </a:rPr>
                <a:t> va bien jouer pour </a:t>
              </a:r>
              <a:r>
                <a:rPr lang="fr-FR" sz="2800" b="1" dirty="0" smtClean="0">
                  <a:latin typeface="Adventurer Black SF" pitchFamily="34" charset="0"/>
                </a:rPr>
                <a:t>l’Uruguay</a:t>
              </a:r>
              <a:r>
                <a:rPr lang="fr-FR" sz="2800" b="1" dirty="0" smtClean="0">
                  <a:latin typeface="Adventurer Black SF" pitchFamily="34" charset="0"/>
                </a:rPr>
                <a:t>. Par contre, à mon avis Martin Silva ne va pas bien jouer pour </a:t>
              </a:r>
              <a:r>
                <a:rPr lang="fr-FR" sz="2800" b="1" dirty="0" smtClean="0">
                  <a:latin typeface="Adventurer Black SF" pitchFamily="34" charset="0"/>
                </a:rPr>
                <a:t>l’Uruguay</a:t>
              </a:r>
              <a:r>
                <a:rPr lang="fr-FR" sz="2800" b="1" dirty="0" smtClean="0">
                  <a:latin typeface="Adventurer Black SF" pitchFamily="34" charset="0"/>
                </a:rPr>
                <a:t>. J’</a:t>
              </a:r>
              <a:r>
                <a:rPr lang="fr-FR" sz="2800" b="1" dirty="0" err="1" smtClean="0">
                  <a:latin typeface="Adventurer Black SF" pitchFamily="34" charset="0"/>
                </a:rPr>
                <a:t>éspère</a:t>
              </a:r>
              <a:r>
                <a:rPr lang="fr-FR" sz="2800" b="1" dirty="0" smtClean="0">
                  <a:latin typeface="Adventurer Black SF" pitchFamily="34" charset="0"/>
                </a:rPr>
                <a:t> que Uruguay va marquer un but, et que Uruguay va gagner le match. Je pense que le résultat sera 1-0 à Uruguay.</a:t>
              </a:r>
              <a:endParaRPr lang="fr-FR" sz="2800" b="1" dirty="0">
                <a:latin typeface="Adventurer Black SF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97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Match</dc:title>
  <dc:creator>swm0857</dc:creator>
  <cp:lastModifiedBy>sghani</cp:lastModifiedBy>
  <cp:revision>9</cp:revision>
  <dcterms:created xsi:type="dcterms:W3CDTF">2010-06-10T10:36:46Z</dcterms:created>
  <dcterms:modified xsi:type="dcterms:W3CDTF">2010-06-13T17:06:47Z</dcterms:modified>
</cp:coreProperties>
</file>