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E818"/>
    <a:srgbClr val="1EB3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C3AD8-0A03-4445-9685-169580B027B9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81A15-877A-4FE3-9A82-EF94BC11A5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La coupe Du Monde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 By Isobel </a:t>
            </a:r>
            <a:r>
              <a:rPr lang="en-GB" dirty="0" smtClean="0">
                <a:sym typeface="Wingdings" pitchFamily="2" charset="2"/>
              </a:rPr>
              <a:t>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Alice </a:t>
            </a:r>
            <a:r>
              <a:rPr lang="en-GB" dirty="0" smtClean="0">
                <a:sym typeface="Wingdings" pitchFamily="2" charset="2"/>
              </a:rPr>
              <a:t>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Peter Crouch</a:t>
            </a:r>
            <a:endParaRPr lang="en-GB" dirty="0"/>
          </a:p>
        </p:txBody>
      </p:sp>
      <p:pic>
        <p:nvPicPr>
          <p:cNvPr id="5" name="Content Placeholder 4" descr="peter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3440" r="8836"/>
          <a:stretch>
            <a:fillRect/>
          </a:stretch>
        </p:blipFill>
        <p:spPr>
          <a:xfrm>
            <a:off x="357158" y="2285992"/>
            <a:ext cx="3643338" cy="264320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4810" y="1214422"/>
            <a:ext cx="4786346" cy="5286412"/>
          </a:xfrm>
        </p:spPr>
        <p:txBody>
          <a:bodyPr>
            <a:noAutofit/>
          </a:bodyPr>
          <a:lstStyle/>
          <a:p>
            <a:r>
              <a:rPr lang="en-GB" dirty="0" smtClean="0"/>
              <a:t>Bonjour! Je </a:t>
            </a:r>
            <a:r>
              <a:rPr lang="en-GB" dirty="0" err="1" smtClean="0"/>
              <a:t>m’appelle</a:t>
            </a:r>
            <a:r>
              <a:rPr lang="en-GB" dirty="0" smtClean="0"/>
              <a:t> Peter Crouch.  J’ai 29 ans. Mon </a:t>
            </a:r>
            <a:r>
              <a:rPr lang="en-GB" dirty="0" err="1" smtClean="0"/>
              <a:t>aniversaire</a:t>
            </a:r>
            <a:r>
              <a:rPr lang="en-GB" dirty="0" smtClean="0"/>
              <a:t>, </a:t>
            </a:r>
            <a:r>
              <a:rPr lang="en-GB" dirty="0" err="1" smtClean="0"/>
              <a:t>c’est</a:t>
            </a:r>
            <a:r>
              <a:rPr lang="en-GB" dirty="0" smtClean="0"/>
              <a:t> le 30 </a:t>
            </a:r>
            <a:r>
              <a:rPr lang="en-GB" dirty="0" err="1" smtClean="0"/>
              <a:t>janvier</a:t>
            </a:r>
            <a:r>
              <a:rPr lang="en-GB" dirty="0" smtClean="0"/>
              <a:t>. Je </a:t>
            </a:r>
            <a:r>
              <a:rPr lang="en-GB" dirty="0" err="1" smtClean="0"/>
              <a:t>suis</a:t>
            </a:r>
            <a:r>
              <a:rPr lang="en-GB" dirty="0" smtClean="0"/>
              <a:t> </a:t>
            </a:r>
            <a:r>
              <a:rPr lang="en-GB" dirty="0" err="1" smtClean="0"/>
              <a:t>né</a:t>
            </a:r>
            <a:r>
              <a:rPr lang="en-GB" dirty="0" smtClean="0"/>
              <a:t> 1981 </a:t>
            </a:r>
            <a:r>
              <a:rPr lang="en-GB" dirty="0" err="1" smtClean="0"/>
              <a:t>á</a:t>
            </a:r>
            <a:r>
              <a:rPr lang="en-GB" dirty="0" smtClean="0"/>
              <a:t> Macclesfield en </a:t>
            </a:r>
            <a:r>
              <a:rPr lang="en-GB" dirty="0" err="1" smtClean="0"/>
              <a:t>Angleterre</a:t>
            </a:r>
            <a:r>
              <a:rPr lang="en-GB" dirty="0" smtClean="0"/>
              <a:t>. Je </a:t>
            </a:r>
            <a:r>
              <a:rPr lang="en-GB" dirty="0" err="1" smtClean="0"/>
              <a:t>suis</a:t>
            </a:r>
            <a:r>
              <a:rPr lang="en-GB" dirty="0" smtClean="0"/>
              <a:t> </a:t>
            </a:r>
            <a:r>
              <a:rPr lang="en-GB" dirty="0" err="1" smtClean="0"/>
              <a:t>anglais</a:t>
            </a:r>
            <a:r>
              <a:rPr lang="en-GB" dirty="0" smtClean="0"/>
              <a:t>.</a:t>
            </a:r>
            <a:r>
              <a:rPr lang="fr-FR" dirty="0" smtClean="0"/>
              <a:t> Je suis très grand et je mesure 2m01. Dans la Coupe du Monde en 2010 je joue pour l‘Angleterre. Normalement je joue pour Tottenham Hotspur.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Thierry Henry</a:t>
            </a:r>
            <a:endParaRPr lang="en-GB" dirty="0"/>
          </a:p>
        </p:txBody>
      </p:sp>
      <p:pic>
        <p:nvPicPr>
          <p:cNvPr id="6" name="Content Placeholder 5" descr="lol football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6725" r="12580"/>
          <a:stretch>
            <a:fillRect/>
          </a:stretch>
        </p:blipFill>
        <p:spPr>
          <a:xfrm>
            <a:off x="571472" y="2857496"/>
            <a:ext cx="3429024" cy="2869210"/>
          </a:xfrm>
        </p:spPr>
      </p:pic>
      <p:sp>
        <p:nvSpPr>
          <p:cNvPr id="7" name="Rectangle 6"/>
          <p:cNvSpPr/>
          <p:nvPr/>
        </p:nvSpPr>
        <p:spPr>
          <a:xfrm>
            <a:off x="4214810" y="1714488"/>
            <a:ext cx="49291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err="1" smtClean="0"/>
              <a:t>Salut</a:t>
            </a:r>
            <a:r>
              <a:rPr lang="en-GB" sz="2800" dirty="0" smtClean="0"/>
              <a:t>! Je </a:t>
            </a:r>
            <a:r>
              <a:rPr lang="en-GB" sz="2800" dirty="0" err="1" smtClean="0"/>
              <a:t>m’appelle</a:t>
            </a:r>
            <a:r>
              <a:rPr lang="en-GB" sz="2800" dirty="0" smtClean="0"/>
              <a:t> Thierry Henry.  J’ai 32 ans. Mon </a:t>
            </a:r>
            <a:r>
              <a:rPr lang="en-GB" sz="2800" dirty="0" err="1" smtClean="0"/>
              <a:t>aniversaire</a:t>
            </a:r>
            <a:r>
              <a:rPr lang="en-GB" sz="2800" dirty="0" smtClean="0"/>
              <a:t>, </a:t>
            </a:r>
            <a:r>
              <a:rPr lang="en-GB" sz="2800" dirty="0" err="1" smtClean="0"/>
              <a:t>c’est</a:t>
            </a:r>
            <a:r>
              <a:rPr lang="en-GB" sz="2800" dirty="0" smtClean="0"/>
              <a:t> le 17 </a:t>
            </a:r>
            <a:r>
              <a:rPr lang="en-GB" sz="2800" dirty="0" err="1" smtClean="0"/>
              <a:t>août</a:t>
            </a:r>
            <a:r>
              <a:rPr lang="en-GB" sz="2800" dirty="0" smtClean="0"/>
              <a:t>. Je </a:t>
            </a:r>
            <a:r>
              <a:rPr lang="en-GB" sz="2800" dirty="0" err="1" smtClean="0"/>
              <a:t>suis</a:t>
            </a:r>
            <a:r>
              <a:rPr lang="en-GB" sz="2800" dirty="0" smtClean="0"/>
              <a:t> </a:t>
            </a:r>
            <a:r>
              <a:rPr lang="en-GB" sz="2800" dirty="0" err="1" smtClean="0"/>
              <a:t>né</a:t>
            </a:r>
            <a:r>
              <a:rPr lang="en-GB" sz="2800" dirty="0" smtClean="0"/>
              <a:t> 1977 </a:t>
            </a:r>
            <a:r>
              <a:rPr lang="en-GB" sz="2800" dirty="0" err="1" smtClean="0"/>
              <a:t>á</a:t>
            </a:r>
            <a:r>
              <a:rPr lang="en-GB" sz="2800" dirty="0" smtClean="0"/>
              <a:t> Les </a:t>
            </a:r>
            <a:r>
              <a:rPr lang="en-GB" sz="2800" dirty="0" err="1" smtClean="0"/>
              <a:t>Ulis</a:t>
            </a:r>
            <a:r>
              <a:rPr lang="en-GB" sz="2800" dirty="0" smtClean="0"/>
              <a:t>, </a:t>
            </a:r>
            <a:r>
              <a:rPr lang="en-GB" sz="2800" dirty="0" err="1" smtClean="0"/>
              <a:t>Essonne</a:t>
            </a:r>
            <a:r>
              <a:rPr lang="en-GB" sz="2800" dirty="0" smtClean="0"/>
              <a:t>, en France. Je </a:t>
            </a:r>
            <a:r>
              <a:rPr lang="en-GB" sz="2800" dirty="0" err="1" smtClean="0"/>
              <a:t>suis</a:t>
            </a:r>
            <a:r>
              <a:rPr lang="en-GB" sz="2800" dirty="0" smtClean="0"/>
              <a:t> </a:t>
            </a:r>
            <a:r>
              <a:rPr lang="en-GB" sz="2800" dirty="0" err="1" smtClean="0"/>
              <a:t>français</a:t>
            </a:r>
            <a:r>
              <a:rPr lang="en-GB" sz="2800" dirty="0" smtClean="0"/>
              <a:t>.</a:t>
            </a:r>
            <a:r>
              <a:rPr lang="fr-FR" sz="2800" dirty="0" smtClean="0"/>
              <a:t> Je suis assez grand et je mesure 1m88. Dans la Coupe du Monde en 2010 je joue pour la France. Normalement je joue pour Barcelona.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Finis!</a:t>
            </a:r>
            <a:br>
              <a:rPr lang="en-GB" dirty="0" smtClean="0"/>
            </a:br>
            <a:r>
              <a:rPr lang="en-GB" dirty="0" err="1" smtClean="0"/>
              <a:t>Merci</a:t>
            </a:r>
            <a:r>
              <a:rPr lang="en-GB" dirty="0" smtClean="0"/>
              <a:t>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141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coupe Du Monde</vt:lpstr>
      <vt:lpstr> Peter Crouch</vt:lpstr>
      <vt:lpstr>Thierry Henry</vt:lpstr>
      <vt:lpstr>Finis! Merci!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coupe Du Monde</dc:title>
  <dc:creator>ahu5723</dc:creator>
  <cp:lastModifiedBy>sg7498</cp:lastModifiedBy>
  <cp:revision>8</cp:revision>
  <dcterms:created xsi:type="dcterms:W3CDTF">2010-06-09T09:39:17Z</dcterms:created>
  <dcterms:modified xsi:type="dcterms:W3CDTF">2010-06-14T12:07:39Z</dcterms:modified>
</cp:coreProperties>
</file>