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4F0B84F-AC16-4838-81CE-00EBDE0A563C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3201871-1C93-4750-B0A8-E0013BA31F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0B84F-AC16-4838-81CE-00EBDE0A563C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01871-1C93-4750-B0A8-E0013BA31F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0B84F-AC16-4838-81CE-00EBDE0A563C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01871-1C93-4750-B0A8-E0013BA31F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4F0B84F-AC16-4838-81CE-00EBDE0A563C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01871-1C93-4750-B0A8-E0013BA31F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4F0B84F-AC16-4838-81CE-00EBDE0A563C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3201871-1C93-4750-B0A8-E0013BA31F61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4F0B84F-AC16-4838-81CE-00EBDE0A563C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3201871-1C93-4750-B0A8-E0013BA31F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4F0B84F-AC16-4838-81CE-00EBDE0A563C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3201871-1C93-4750-B0A8-E0013BA31F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0B84F-AC16-4838-81CE-00EBDE0A563C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01871-1C93-4750-B0A8-E0013BA31F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4F0B84F-AC16-4838-81CE-00EBDE0A563C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3201871-1C93-4750-B0A8-E0013BA31F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4F0B84F-AC16-4838-81CE-00EBDE0A563C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3201871-1C93-4750-B0A8-E0013BA31F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4F0B84F-AC16-4838-81CE-00EBDE0A563C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3201871-1C93-4750-B0A8-E0013BA31F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4F0B84F-AC16-4838-81CE-00EBDE0A563C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3201871-1C93-4750-B0A8-E0013BA31F6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La coupe </a:t>
            </a:r>
            <a:r>
              <a:rPr lang="en-GB" dirty="0" err="1" smtClean="0"/>
              <a:t>du</a:t>
            </a:r>
            <a:r>
              <a:rPr lang="en-GB" dirty="0" smtClean="0"/>
              <a:t> </a:t>
            </a:r>
            <a:r>
              <a:rPr lang="en-GB" dirty="0" err="1" smtClean="0"/>
              <a:t>Monde</a:t>
            </a:r>
            <a:r>
              <a:rPr lang="en-GB" dirty="0" smtClean="0"/>
              <a:t> 2010.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By Ruby.</a:t>
            </a:r>
          </a:p>
          <a:p>
            <a:r>
              <a:rPr lang="en-GB" dirty="0" smtClean="0"/>
              <a:t>8JC.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6977082" cy="4652984"/>
          </a:xfrm>
        </p:spPr>
        <p:txBody>
          <a:bodyPr>
            <a:normAutofit/>
          </a:bodyPr>
          <a:lstStyle/>
          <a:p>
            <a:r>
              <a:rPr lang="en-GB" dirty="0" err="1" smtClean="0"/>
              <a:t>Hier</a:t>
            </a:r>
            <a:r>
              <a:rPr lang="en-GB" dirty="0" smtClean="0"/>
              <a:t> </a:t>
            </a:r>
            <a:r>
              <a:rPr lang="en-GB" dirty="0" err="1" smtClean="0"/>
              <a:t>soir</a:t>
            </a:r>
            <a:r>
              <a:rPr lang="en-GB" dirty="0" smtClean="0"/>
              <a:t>, </a:t>
            </a:r>
            <a:r>
              <a:rPr lang="en-GB" dirty="0" err="1" smtClean="0"/>
              <a:t>l’Angleterre</a:t>
            </a:r>
            <a:r>
              <a:rPr lang="en-GB" dirty="0" smtClean="0"/>
              <a:t> a </a:t>
            </a:r>
            <a:r>
              <a:rPr lang="en-GB" dirty="0" err="1" smtClean="0"/>
              <a:t>Joué</a:t>
            </a:r>
            <a:r>
              <a:rPr lang="en-GB" dirty="0" smtClean="0"/>
              <a:t> </a:t>
            </a:r>
            <a:r>
              <a:rPr lang="en-GB" dirty="0" err="1" smtClean="0"/>
              <a:t>contre</a:t>
            </a:r>
            <a:r>
              <a:rPr lang="en-GB" dirty="0" smtClean="0"/>
              <a:t> </a:t>
            </a:r>
            <a:r>
              <a:rPr lang="en-GB" dirty="0" smtClean="0"/>
              <a:t>les </a:t>
            </a:r>
            <a:r>
              <a:rPr lang="en-GB" dirty="0" err="1" smtClean="0"/>
              <a:t>Etats</a:t>
            </a:r>
            <a:r>
              <a:rPr lang="en-GB" dirty="0" smtClean="0"/>
              <a:t> </a:t>
            </a:r>
            <a:r>
              <a:rPr lang="en-GB" dirty="0" smtClean="0"/>
              <a:t>– </a:t>
            </a:r>
            <a:r>
              <a:rPr lang="en-GB" dirty="0" err="1" smtClean="0"/>
              <a:t>Unis</a:t>
            </a:r>
            <a:r>
              <a:rPr lang="en-GB" dirty="0" smtClean="0"/>
              <a:t>. On </a:t>
            </a:r>
            <a:r>
              <a:rPr lang="en-GB" dirty="0" smtClean="0"/>
              <a:t>a </a:t>
            </a:r>
            <a:r>
              <a:rPr lang="en-GB" dirty="0" err="1" smtClean="0"/>
              <a:t>joué</a:t>
            </a:r>
            <a:r>
              <a:rPr lang="en-GB" dirty="0" smtClean="0"/>
              <a:t> le </a:t>
            </a:r>
            <a:r>
              <a:rPr lang="en-GB" smtClean="0"/>
              <a:t>match </a:t>
            </a:r>
            <a:r>
              <a:rPr lang="en-GB" smtClean="0"/>
              <a:t>au stade</a:t>
            </a:r>
            <a:r>
              <a:rPr lang="en-GB" dirty="0" smtClean="0"/>
              <a:t> </a:t>
            </a:r>
            <a:r>
              <a:rPr lang="en-GB" dirty="0" smtClean="0"/>
              <a:t>“ royal </a:t>
            </a:r>
            <a:r>
              <a:rPr lang="en-GB" dirty="0" err="1" smtClean="0"/>
              <a:t>bafokeng</a:t>
            </a:r>
            <a:r>
              <a:rPr lang="en-GB" dirty="0" smtClean="0"/>
              <a:t>” á </a:t>
            </a:r>
            <a:r>
              <a:rPr lang="en-GB" dirty="0" err="1" smtClean="0"/>
              <a:t>rustenbug</a:t>
            </a:r>
            <a:r>
              <a:rPr lang="en-GB" dirty="0" smtClean="0"/>
              <a:t> . A </a:t>
            </a:r>
            <a:r>
              <a:rPr lang="en-GB" dirty="0" err="1" smtClean="0"/>
              <a:t>mon</a:t>
            </a:r>
            <a:r>
              <a:rPr lang="en-GB" dirty="0" smtClean="0"/>
              <a:t> avis, Steven Gerard a </a:t>
            </a:r>
            <a:r>
              <a:rPr lang="en-GB" dirty="0" err="1" smtClean="0"/>
              <a:t>bien</a:t>
            </a:r>
            <a:r>
              <a:rPr lang="en-GB" dirty="0" smtClean="0"/>
              <a:t> </a:t>
            </a:r>
            <a:r>
              <a:rPr lang="en-GB" dirty="0" err="1" smtClean="0"/>
              <a:t>joué</a:t>
            </a:r>
            <a:r>
              <a:rPr lang="en-GB" dirty="0" smtClean="0"/>
              <a:t>. Par </a:t>
            </a:r>
            <a:r>
              <a:rPr lang="en-GB" dirty="0" err="1" smtClean="0"/>
              <a:t>contre</a:t>
            </a:r>
            <a:r>
              <a:rPr lang="en-GB" dirty="0" smtClean="0"/>
              <a:t>, </a:t>
            </a:r>
            <a:r>
              <a:rPr lang="en-GB" dirty="0" err="1" smtClean="0"/>
              <a:t>Hesky</a:t>
            </a:r>
            <a:r>
              <a:rPr lang="en-GB" dirty="0" smtClean="0"/>
              <a:t> </a:t>
            </a:r>
            <a:r>
              <a:rPr lang="en-GB" dirty="0" err="1" smtClean="0"/>
              <a:t>n’a</a:t>
            </a:r>
            <a:r>
              <a:rPr lang="en-GB" dirty="0" smtClean="0"/>
              <a:t> pas </a:t>
            </a:r>
            <a:r>
              <a:rPr lang="en-GB" dirty="0" err="1" smtClean="0"/>
              <a:t>bien</a:t>
            </a:r>
            <a:r>
              <a:rPr lang="en-GB" dirty="0" smtClean="0"/>
              <a:t> </a:t>
            </a:r>
            <a:r>
              <a:rPr lang="en-GB" dirty="0" err="1" smtClean="0"/>
              <a:t>joué</a:t>
            </a:r>
            <a:r>
              <a:rPr lang="en-GB" dirty="0" smtClean="0"/>
              <a:t> et </a:t>
            </a:r>
            <a:r>
              <a:rPr lang="en-GB" dirty="0" err="1" smtClean="0"/>
              <a:t>il</a:t>
            </a:r>
            <a:r>
              <a:rPr lang="en-GB" dirty="0" smtClean="0"/>
              <a:t> a </a:t>
            </a:r>
            <a:r>
              <a:rPr lang="en-GB" dirty="0" err="1" smtClean="0"/>
              <a:t>même</a:t>
            </a:r>
            <a:r>
              <a:rPr lang="en-GB" dirty="0" smtClean="0"/>
              <a:t> </a:t>
            </a:r>
            <a:r>
              <a:rPr lang="en-GB" dirty="0" err="1" smtClean="0"/>
              <a:t>marqué</a:t>
            </a:r>
            <a:r>
              <a:rPr lang="en-GB" dirty="0" smtClean="0"/>
              <a:t> un but </a:t>
            </a:r>
            <a:r>
              <a:rPr lang="en-GB" dirty="0" err="1" smtClean="0"/>
              <a:t>contre</a:t>
            </a:r>
            <a:r>
              <a:rPr lang="en-GB" dirty="0" smtClean="0"/>
              <a:t> son camp! Le </a:t>
            </a:r>
            <a:r>
              <a:rPr lang="en-GB" dirty="0" err="1" smtClean="0"/>
              <a:t>résultat</a:t>
            </a:r>
            <a:r>
              <a:rPr lang="en-GB" dirty="0" smtClean="0"/>
              <a:t> </a:t>
            </a:r>
            <a:r>
              <a:rPr lang="en-GB" dirty="0" err="1" smtClean="0"/>
              <a:t>c’était</a:t>
            </a:r>
            <a:r>
              <a:rPr lang="en-GB" dirty="0" smtClean="0"/>
              <a:t> 1-1. </a:t>
            </a:r>
          </a:p>
        </p:txBody>
      </p:sp>
      <p:pic>
        <p:nvPicPr>
          <p:cNvPr id="1026" name="Picture 2" descr="Steven Gerrard of England crosses the ball during the FIFA 2010 World Cup Group 6 Qualifying match between England and Andorra at Wembley Stadium on June 10, 2009 in London, England.  (Photo by Mark Thompson/Getty Images) *** Local Caption *** Steven Gerra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3143248"/>
            <a:ext cx="2247886" cy="29938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51</TotalTime>
  <Words>71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Verve</vt:lpstr>
      <vt:lpstr>La coupe du Monde 2010.</vt:lpstr>
      <vt:lpstr>Slide 2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coupe du Monde 2010.</dc:title>
  <dc:creator>rvs5608</dc:creator>
  <cp:lastModifiedBy>sghani</cp:lastModifiedBy>
  <cp:revision>8</cp:revision>
  <dcterms:created xsi:type="dcterms:W3CDTF">2010-06-14T10:33:21Z</dcterms:created>
  <dcterms:modified xsi:type="dcterms:W3CDTF">2010-06-16T05:25:34Z</dcterms:modified>
</cp:coreProperties>
</file>