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FF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F6C12-0AE9-4DE9-B41A-0BE5AEB498FA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F01A-2B03-423D-A8ED-7E90C9BD9CE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2fm.rte.ie/blogs/colm_jim_jims_blogggggg/wayne-rooney.jpg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 Coupe De Monde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Yasmin </a:t>
            </a:r>
            <a:r>
              <a:rPr lang="en-GB" dirty="0" err="1" smtClean="0"/>
              <a:t>xxxx</a:t>
            </a:r>
            <a:endParaRPr lang="en-GB" dirty="0" smtClean="0"/>
          </a:p>
          <a:p>
            <a:r>
              <a:rPr lang="en-GB" dirty="0" smtClean="0"/>
              <a:t>Alice </a:t>
            </a:r>
            <a:r>
              <a:rPr lang="en-GB" dirty="0" smtClean="0"/>
              <a:t>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F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Wayne Rooney !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20" y="1500174"/>
            <a:ext cx="3294065" cy="5143536"/>
          </a:xfrm>
        </p:spPr>
        <p:txBody>
          <a:bodyPr/>
          <a:lstStyle/>
          <a:p>
            <a:r>
              <a:rPr lang="fr-FR" dirty="0" smtClean="0"/>
              <a:t>Je</a:t>
            </a:r>
            <a:r>
              <a:rPr lang="en-GB" dirty="0" smtClean="0"/>
              <a:t>  </a:t>
            </a:r>
            <a:r>
              <a:rPr lang="fr-FR" dirty="0" smtClean="0"/>
              <a:t>m'appelle Wayne </a:t>
            </a:r>
            <a:r>
              <a:rPr lang="fr-FR" dirty="0" err="1" smtClean="0"/>
              <a:t>Rooney</a:t>
            </a:r>
            <a:r>
              <a:rPr lang="fr-FR" dirty="0" smtClean="0"/>
              <a:t> .</a:t>
            </a:r>
          </a:p>
          <a:p>
            <a:r>
              <a:rPr lang="fr-FR" dirty="0" smtClean="0"/>
              <a:t>Mon anniversaire, c'est  Le 25 Octobre </a:t>
            </a:r>
          </a:p>
          <a:p>
            <a:r>
              <a:rPr lang="fr-FR" dirty="0" smtClean="0"/>
              <a:t>Je suis ne en  1985 .</a:t>
            </a:r>
          </a:p>
          <a:p>
            <a:r>
              <a:rPr lang="fr-FR" dirty="0" smtClean="0"/>
              <a:t>Je suis né à  Liverpool </a:t>
            </a:r>
            <a:r>
              <a:rPr lang="en-GB" dirty="0" smtClean="0"/>
              <a:t>.</a:t>
            </a:r>
          </a:p>
          <a:p>
            <a:r>
              <a:rPr lang="fr-FR" dirty="0"/>
              <a:t>Dans la Coupe du Monde en 2010 je joue </a:t>
            </a:r>
            <a:r>
              <a:rPr lang="fr-FR" dirty="0" smtClean="0"/>
              <a:t>pour  l’</a:t>
            </a:r>
            <a:r>
              <a:rPr lang="fr-FR" dirty="0" err="1" smtClean="0"/>
              <a:t>angleterre</a:t>
            </a:r>
            <a:r>
              <a:rPr lang="fr-FR" dirty="0" smtClean="0"/>
              <a:t> . </a:t>
            </a:r>
          </a:p>
          <a:p>
            <a:r>
              <a:rPr lang="fr-FR" dirty="0" smtClean="0"/>
              <a:t>Normalement je joue </a:t>
            </a:r>
            <a:r>
              <a:rPr lang="en-GB" dirty="0" smtClean="0"/>
              <a:t>pour Manchester United .</a:t>
            </a:r>
          </a:p>
          <a:p>
            <a:r>
              <a:rPr lang="fr-FR" dirty="0" smtClean="0"/>
              <a:t>Normalement je joue pour  attaquant</a:t>
            </a:r>
            <a:r>
              <a:rPr lang="en-GB" dirty="0" smtClean="0"/>
              <a:t>.</a:t>
            </a:r>
          </a:p>
          <a:p>
            <a:r>
              <a:rPr lang="fr-FR" dirty="0"/>
              <a:t>Je suis marié. Ma femme </a:t>
            </a:r>
            <a:r>
              <a:rPr lang="fr-FR" dirty="0" smtClean="0"/>
              <a:t>s'appelle </a:t>
            </a:r>
            <a:r>
              <a:rPr lang="fr-FR" dirty="0" err="1" smtClean="0"/>
              <a:t>Coleen</a:t>
            </a:r>
            <a:r>
              <a:rPr lang="fr-FR" dirty="0" smtClean="0"/>
              <a:t>.</a:t>
            </a:r>
          </a:p>
          <a:p>
            <a:r>
              <a:rPr lang="fr-FR" dirty="0" smtClean="0"/>
              <a:t>Comme animaux domestiques j'ai  un chien .</a:t>
            </a:r>
          </a:p>
          <a:p>
            <a:r>
              <a:rPr lang="fr-FR" dirty="0"/>
              <a:t>Le numéro sur mon T-shirt pour mon club </a:t>
            </a:r>
            <a:r>
              <a:rPr lang="fr-FR" dirty="0" smtClean="0"/>
              <a:t>est  Le 10. </a:t>
            </a:r>
            <a:endParaRPr lang="en-GB" dirty="0"/>
          </a:p>
        </p:txBody>
      </p:sp>
      <p:pic>
        <p:nvPicPr>
          <p:cNvPr id="1026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428736"/>
            <a:ext cx="2286016" cy="2286018"/>
          </a:xfrm>
          <a:prstGeom prst="rect">
            <a:avLst/>
          </a:prstGeom>
          <a:noFill/>
        </p:spPr>
      </p:pic>
      <p:pic>
        <p:nvPicPr>
          <p:cNvPr id="8" name="Content Placeholder 7" descr="wayne rooney 2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786182" y="4071942"/>
            <a:ext cx="2877356" cy="2071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88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Le Coupe De Monde</vt:lpstr>
      <vt:lpstr>Wayne Rooney !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Coupe De Monde</dc:title>
  <dc:creator>ys9569</dc:creator>
  <cp:lastModifiedBy>sg7498</cp:lastModifiedBy>
  <cp:revision>7</cp:revision>
  <dcterms:created xsi:type="dcterms:W3CDTF">2010-06-14T08:05:09Z</dcterms:created>
  <dcterms:modified xsi:type="dcterms:W3CDTF">2010-06-14T12:07:10Z</dcterms:modified>
</cp:coreProperties>
</file>