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8989D-67E5-4F19-9363-C9E386EDFA09}" type="datetimeFigureOut">
              <a:rPr lang="en-US" smtClean="0"/>
              <a:pPr/>
              <a:t>6/17/2010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4863-0839-4E32-978C-27AC8FF9D57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4.static.flickr.com/3061/2885923160_e6c9c0da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3786190"/>
            <a:ext cx="2342375" cy="2762236"/>
          </a:xfrm>
          <a:prstGeom prst="rect">
            <a:avLst/>
          </a:prstGeom>
          <a:noFill/>
        </p:spPr>
      </p:pic>
      <p:sp>
        <p:nvSpPr>
          <p:cNvPr id="5" name="Rounded Rectangular Callout 4"/>
          <p:cNvSpPr/>
          <p:nvPr/>
        </p:nvSpPr>
        <p:spPr>
          <a:xfrm>
            <a:off x="2714612" y="285728"/>
            <a:ext cx="6215106" cy="4214842"/>
          </a:xfrm>
          <a:prstGeom prst="wedgeRoundRectCallout">
            <a:avLst>
              <a:gd name="adj1" fmla="val -62742"/>
              <a:gd name="adj2" fmla="val 61655"/>
              <a:gd name="adj3" fmla="val 16667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Hier, L’Allemagne a joué contre L’Australie dans la phase de groupes de la Coupe du Monde 2010. On a joué le match au stade « Durban Stadium » à Durban. A mon avis, Lucas Podolski a bien joué pour L’Allemagne mais Richard Garcia n’a pas bien joué. Lucas Podolski, Miroslav Klose, Thomas Mueller et Cacau ont marqué un but pour L’Allemagne. Le résultat finale c’était 4-0 à L’Allemagne alors c’était L’Allemagne qui à gagné le match. A mon avis, le match </a:t>
            </a:r>
            <a:r>
              <a:rPr lang="fr-FR" sz="2000" dirty="0" smtClean="0">
                <a:solidFill>
                  <a:schemeClr val="bg1"/>
                </a:solidFill>
              </a:rPr>
              <a:t>c’était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très </a:t>
            </a:r>
            <a:r>
              <a:rPr lang="fr-FR" sz="2000" dirty="0" smtClean="0">
                <a:solidFill>
                  <a:schemeClr val="bg1"/>
                </a:solidFill>
              </a:rPr>
              <a:t>intéressant.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2" name="Picture 2" descr="Harry Kewell of Australia in action during the Group A 2010 FIFA World Cup qualifier match between Bahrain and the Australian Socceroos at the Bahrain National Stadium on November 19, 2008 in Al Manamha, Bahrain.  (Photo by Robert Cianflone/Getty Images) *** Local Caption *** Harry Kew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714884"/>
            <a:ext cx="1428760" cy="1890164"/>
          </a:xfrm>
          <a:prstGeom prst="rect">
            <a:avLst/>
          </a:prstGeom>
          <a:noFill/>
        </p:spPr>
      </p:pic>
      <p:pic>
        <p:nvPicPr>
          <p:cNvPr id="1028" name="Picture 4" descr="http://www.goalvideoz.com/images/players/83065ballac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714884"/>
            <a:ext cx="1428760" cy="188704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214942" y="5214950"/>
            <a:ext cx="593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 descr="http://rlisu.files.wordpress.com/2009/12/1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2258053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ee2438</dc:creator>
  <cp:lastModifiedBy>ee2438</cp:lastModifiedBy>
  <cp:revision>7</cp:revision>
  <dcterms:created xsi:type="dcterms:W3CDTF">2010-06-14T13:41:05Z</dcterms:created>
  <dcterms:modified xsi:type="dcterms:W3CDTF">2010-06-17T10:30:08Z</dcterms:modified>
</cp:coreProperties>
</file>