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BAED9-7EEA-4FC7-87F0-18AA435554AF}" type="datetimeFigureOut">
              <a:rPr lang="en-US" smtClean="0"/>
              <a:pPr/>
              <a:t>6/13/2010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81E6F-D327-41DD-A377-4E06CFA45A1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Le match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Chris, L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hesportboys.files.wordpress.com/2009/03/south-africa-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286124"/>
            <a:ext cx="3000396" cy="281537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2800" b="1" dirty="0" err="1" smtClean="0">
                <a:latin typeface="+mj-lt"/>
              </a:rPr>
              <a:t>Vendredi</a:t>
            </a:r>
            <a:r>
              <a:rPr lang="en-GB" sz="2800" b="1" dirty="0" smtClean="0">
                <a:latin typeface="+mj-lt"/>
              </a:rPr>
              <a:t> le 11 </a:t>
            </a:r>
            <a:r>
              <a:rPr lang="en-GB" sz="2800" b="1" dirty="0" err="1" smtClean="0">
                <a:latin typeface="+mj-lt"/>
              </a:rPr>
              <a:t>juin</a:t>
            </a:r>
            <a:r>
              <a:rPr lang="en-GB" sz="2800" b="1" dirty="0" smtClean="0">
                <a:latin typeface="+mj-lt"/>
              </a:rPr>
              <a:t> </a:t>
            </a:r>
            <a:r>
              <a:rPr lang="en-GB" sz="2800" b="1" dirty="0" err="1" smtClean="0">
                <a:latin typeface="+mj-lt"/>
              </a:rPr>
              <a:t>l’Afrique</a:t>
            </a:r>
            <a:r>
              <a:rPr lang="en-GB" sz="2800" b="1" dirty="0" smtClean="0">
                <a:latin typeface="+mj-lt"/>
              </a:rPr>
              <a:t> </a:t>
            </a:r>
            <a:r>
              <a:rPr lang="en-GB" sz="2800" b="1" dirty="0" err="1" smtClean="0">
                <a:latin typeface="+mj-lt"/>
              </a:rPr>
              <a:t>du</a:t>
            </a:r>
            <a:r>
              <a:rPr lang="en-GB" sz="2800" b="1" dirty="0" smtClean="0">
                <a:latin typeface="+mj-lt"/>
              </a:rPr>
              <a:t> </a:t>
            </a:r>
            <a:r>
              <a:rPr lang="en-GB" sz="2800" b="1" dirty="0" err="1" smtClean="0">
                <a:latin typeface="+mj-lt"/>
              </a:rPr>
              <a:t>Sud</a:t>
            </a:r>
            <a:r>
              <a:rPr lang="en-GB" sz="2800" b="1" dirty="0" smtClean="0">
                <a:latin typeface="+mj-lt"/>
              </a:rPr>
              <a:t> </a:t>
            </a:r>
            <a:r>
              <a:rPr lang="en-GB" sz="2800" b="1" dirty="0" err="1" smtClean="0">
                <a:latin typeface="+mj-lt"/>
              </a:rPr>
              <a:t>va</a:t>
            </a:r>
            <a:r>
              <a:rPr lang="en-GB" sz="2800" b="1" dirty="0" smtClean="0">
                <a:latin typeface="+mj-lt"/>
              </a:rPr>
              <a:t> </a:t>
            </a:r>
            <a:r>
              <a:rPr lang="en-GB" sz="2800" b="1" dirty="0" err="1" smtClean="0">
                <a:latin typeface="+mj-lt"/>
              </a:rPr>
              <a:t>jouer</a:t>
            </a:r>
            <a:r>
              <a:rPr lang="en-GB" sz="2800" b="1" dirty="0" smtClean="0">
                <a:latin typeface="+mj-lt"/>
              </a:rPr>
              <a:t> </a:t>
            </a:r>
            <a:r>
              <a:rPr lang="en-GB" sz="2800" b="1" dirty="0" err="1" smtClean="0">
                <a:latin typeface="+mj-lt"/>
              </a:rPr>
              <a:t>contre</a:t>
            </a:r>
            <a:r>
              <a:rPr lang="en-GB" sz="2800" b="1" dirty="0" smtClean="0">
                <a:latin typeface="+mj-lt"/>
              </a:rPr>
              <a:t> la </a:t>
            </a:r>
            <a:r>
              <a:rPr lang="en-GB" sz="2800" b="1" dirty="0" err="1" smtClean="0">
                <a:latin typeface="+mj-lt"/>
              </a:rPr>
              <a:t>Mexique</a:t>
            </a:r>
            <a:r>
              <a:rPr lang="en-GB" sz="2800" b="1" dirty="0" smtClean="0">
                <a:latin typeface="+mj-lt"/>
              </a:rPr>
              <a:t>. On </a:t>
            </a:r>
            <a:r>
              <a:rPr lang="en-GB" sz="2800" b="1" dirty="0" err="1" smtClean="0">
                <a:latin typeface="+mj-lt"/>
              </a:rPr>
              <a:t>va</a:t>
            </a:r>
            <a:r>
              <a:rPr lang="en-GB" sz="2800" b="1" dirty="0" smtClean="0">
                <a:latin typeface="+mj-lt"/>
              </a:rPr>
              <a:t> </a:t>
            </a:r>
            <a:r>
              <a:rPr lang="en-GB" sz="2800" b="1" dirty="0" err="1" smtClean="0">
                <a:latin typeface="+mj-lt"/>
              </a:rPr>
              <a:t>jouer</a:t>
            </a:r>
            <a:r>
              <a:rPr lang="en-GB" sz="2800" b="1" dirty="0" smtClean="0">
                <a:latin typeface="+mj-lt"/>
              </a:rPr>
              <a:t> au </a:t>
            </a:r>
            <a:r>
              <a:rPr lang="en-GB" sz="2800" b="1" dirty="0" err="1" smtClean="0">
                <a:latin typeface="+mj-lt"/>
              </a:rPr>
              <a:t>stade</a:t>
            </a:r>
            <a:r>
              <a:rPr lang="en-GB" sz="2800" b="1" dirty="0" smtClean="0">
                <a:latin typeface="+mj-lt"/>
              </a:rPr>
              <a:t> “Soccer City” </a:t>
            </a:r>
            <a:r>
              <a:rPr lang="en-GB" sz="2800" b="1" dirty="0" err="1" smtClean="0">
                <a:latin typeface="+mj-lt"/>
              </a:rPr>
              <a:t>à</a:t>
            </a:r>
            <a:r>
              <a:rPr lang="en-GB" sz="2800" b="1" dirty="0" smtClean="0">
                <a:latin typeface="+mj-lt"/>
              </a:rPr>
              <a:t> Johannesburg.  </a:t>
            </a:r>
            <a:r>
              <a:rPr lang="en-GB" sz="2800" b="1" i="1" dirty="0" err="1" smtClean="0">
                <a:latin typeface="+mj-lt"/>
              </a:rPr>
              <a:t>Je</a:t>
            </a:r>
            <a:r>
              <a:rPr lang="en-GB" sz="2800" b="1" i="1" dirty="0" smtClean="0">
                <a:latin typeface="+mj-lt"/>
              </a:rPr>
              <a:t> </a:t>
            </a:r>
            <a:r>
              <a:rPr lang="fr-FR" sz="2800" b="1" i="1" dirty="0" smtClean="0">
                <a:latin typeface="+mj-lt"/>
              </a:rPr>
              <a:t>pense que l'Afrique sera de bien jouer. </a:t>
            </a:r>
            <a:r>
              <a:rPr lang="fr-FR" sz="2800" b="1" dirty="0" smtClean="0">
                <a:latin typeface="+mj-lt"/>
              </a:rPr>
              <a:t>Je dis </a:t>
            </a:r>
            <a:r>
              <a:rPr lang="fr-FR" sz="2800" b="1" dirty="0" err="1" smtClean="0">
                <a:latin typeface="+mj-lt"/>
              </a:rPr>
              <a:t>Moeneeb</a:t>
            </a:r>
            <a:r>
              <a:rPr lang="fr-FR" sz="2800" b="1" dirty="0" smtClean="0">
                <a:latin typeface="+mj-lt"/>
              </a:rPr>
              <a:t> </a:t>
            </a:r>
            <a:r>
              <a:rPr lang="fr-FR" sz="2800" b="1" dirty="0" err="1" smtClean="0">
                <a:latin typeface="+mj-lt"/>
              </a:rPr>
              <a:t>Josephs</a:t>
            </a:r>
            <a:r>
              <a:rPr lang="fr-FR" sz="2800" b="1" dirty="0" smtClean="0">
                <a:latin typeface="+mj-lt"/>
              </a:rPr>
              <a:t> jouera bien, Je ne pense pas </a:t>
            </a:r>
            <a:r>
              <a:rPr lang="fr-FR" sz="2800" b="1" dirty="0" smtClean="0">
                <a:latin typeface="+mj-lt"/>
              </a:rPr>
              <a:t>que </a:t>
            </a:r>
            <a:r>
              <a:rPr lang="fr-FR" sz="2800" b="1" dirty="0" err="1" smtClean="0">
                <a:latin typeface="+mj-lt"/>
              </a:rPr>
              <a:t>Shu</a:t>
            </a:r>
            <a:r>
              <a:rPr lang="fr-FR" sz="2800" b="1" dirty="0" smtClean="0">
                <a:latin typeface="+mj-lt"/>
              </a:rPr>
              <a:t>-</a:t>
            </a:r>
            <a:r>
              <a:rPr lang="fr-FR" sz="2800" b="1" dirty="0" err="1" smtClean="0">
                <a:latin typeface="+mj-lt"/>
              </a:rPr>
              <a:t>Aib</a:t>
            </a:r>
            <a:r>
              <a:rPr lang="fr-FR" sz="2800" b="1" dirty="0" smtClean="0">
                <a:latin typeface="+mj-lt"/>
              </a:rPr>
              <a:t> </a:t>
            </a:r>
            <a:r>
              <a:rPr lang="fr-FR" sz="2800" b="1" dirty="0" smtClean="0">
                <a:latin typeface="+mj-lt"/>
              </a:rPr>
              <a:t>Walters va bien jouer. J'espère </a:t>
            </a:r>
            <a:r>
              <a:rPr lang="fr-FR" sz="2800" b="1" dirty="0" err="1" smtClean="0">
                <a:latin typeface="+mj-lt"/>
              </a:rPr>
              <a:t>Efraín</a:t>
            </a:r>
            <a:r>
              <a:rPr lang="fr-FR" sz="2800" b="1" dirty="0" smtClean="0">
                <a:latin typeface="+mj-lt"/>
              </a:rPr>
              <a:t> </a:t>
            </a:r>
            <a:r>
              <a:rPr lang="fr-FR" sz="2800" b="1" dirty="0" err="1" smtClean="0">
                <a:latin typeface="+mj-lt"/>
              </a:rPr>
              <a:t>Juárez</a:t>
            </a:r>
            <a:r>
              <a:rPr lang="fr-FR" sz="2800" b="1" dirty="0" smtClean="0">
                <a:latin typeface="+mj-lt"/>
              </a:rPr>
              <a:t> </a:t>
            </a:r>
            <a:r>
              <a:rPr lang="fr-FR" sz="2800" b="1" smtClean="0">
                <a:latin typeface="+mj-lt"/>
              </a:rPr>
              <a:t>va marquer</a:t>
            </a:r>
            <a:r>
              <a:rPr lang="fr-FR" sz="2800" b="1" smtClean="0">
                <a:latin typeface="+mj-lt"/>
              </a:rPr>
              <a:t> </a:t>
            </a:r>
            <a:r>
              <a:rPr lang="fr-FR" sz="2800" b="1" dirty="0" smtClean="0">
                <a:latin typeface="+mj-lt"/>
              </a:rPr>
              <a:t>un but, mais je veux gagner le Mexique</a:t>
            </a:r>
            <a:endParaRPr lang="en-GB" sz="2800" b="1" i="1" dirty="0"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72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Le match </vt:lpstr>
      <vt:lpstr>Slide 2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match</dc:title>
  <dc:creator>cjl1009</dc:creator>
  <cp:lastModifiedBy>sghani</cp:lastModifiedBy>
  <cp:revision>10</cp:revision>
  <dcterms:created xsi:type="dcterms:W3CDTF">2010-06-10T10:38:30Z</dcterms:created>
  <dcterms:modified xsi:type="dcterms:W3CDTF">2010-06-13T17:04:42Z</dcterms:modified>
</cp:coreProperties>
</file>