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D33D-1FC4-4772-B634-B8D1A36F8F37}" type="datetimeFigureOut">
              <a:rPr lang="en-US" smtClean="0"/>
              <a:t>6/17/2010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8DD34-32FA-4480-ADC7-5B105E791A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D33D-1FC4-4772-B634-B8D1A36F8F37}" type="datetimeFigureOut">
              <a:rPr lang="en-US" smtClean="0"/>
              <a:t>6/17/2010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8DD34-32FA-4480-ADC7-5B105E791A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D33D-1FC4-4772-B634-B8D1A36F8F37}" type="datetimeFigureOut">
              <a:rPr lang="en-US" smtClean="0"/>
              <a:t>6/17/2010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8DD34-32FA-4480-ADC7-5B105E791A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D33D-1FC4-4772-B634-B8D1A36F8F37}" type="datetimeFigureOut">
              <a:rPr lang="en-US" smtClean="0"/>
              <a:t>6/17/2010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8DD34-32FA-4480-ADC7-5B105E791A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D33D-1FC4-4772-B634-B8D1A36F8F37}" type="datetimeFigureOut">
              <a:rPr lang="en-US" smtClean="0"/>
              <a:t>6/17/2010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8DD34-32FA-4480-ADC7-5B105E791A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D33D-1FC4-4772-B634-B8D1A36F8F37}" type="datetimeFigureOut">
              <a:rPr lang="en-US" smtClean="0"/>
              <a:t>6/17/2010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8DD34-32FA-4480-ADC7-5B105E791A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D33D-1FC4-4772-B634-B8D1A36F8F37}" type="datetimeFigureOut">
              <a:rPr lang="en-US" smtClean="0"/>
              <a:t>6/17/2010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8DD34-32FA-4480-ADC7-5B105E791A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D33D-1FC4-4772-B634-B8D1A36F8F37}" type="datetimeFigureOut">
              <a:rPr lang="en-US" smtClean="0"/>
              <a:t>6/17/2010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8DD34-32FA-4480-ADC7-5B105E791A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D33D-1FC4-4772-B634-B8D1A36F8F37}" type="datetimeFigureOut">
              <a:rPr lang="en-US" smtClean="0"/>
              <a:t>6/17/2010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8DD34-32FA-4480-ADC7-5B105E791A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D33D-1FC4-4772-B634-B8D1A36F8F37}" type="datetimeFigureOut">
              <a:rPr lang="en-US" smtClean="0"/>
              <a:t>6/17/2010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8DD34-32FA-4480-ADC7-5B105E791A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D33D-1FC4-4772-B634-B8D1A36F8F37}" type="datetimeFigureOut">
              <a:rPr lang="en-US" smtClean="0"/>
              <a:t>6/17/2010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8DD34-32FA-4480-ADC7-5B105E791A5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ED33D-1FC4-4772-B634-B8D1A36F8F37}" type="datetimeFigureOut">
              <a:rPr lang="en-US" smtClean="0"/>
              <a:t>6/17/2010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8DD34-32FA-4480-ADC7-5B105E791A5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2285992"/>
            <a:ext cx="8643998" cy="114300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r-FR" sz="7200" b="1" dirty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andy Buzz BTN" pitchFamily="34" charset="0"/>
              </a:rPr>
              <a:t>Le match du samedi soir</a:t>
            </a:r>
            <a:r>
              <a:rPr lang="en-GB" sz="4800" b="1" dirty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GB" sz="4800" b="1" dirty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</a:br>
            <a:endParaRPr lang="en-GB" sz="4800" b="1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GB" dirty="0" smtClean="0">
                <a:effectLst>
                  <a:reflection blurRad="6350" stA="60000" endA="900" endPos="58000" dir="5400000" sy="-100000" algn="bl" rotWithShape="0"/>
                </a:effectLst>
              </a:rPr>
              <a:t>By Chiara</a:t>
            </a:r>
            <a:endParaRPr lang="en-GB" dirty="0"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sasoccerstud.com/wp-content/uploads/2009/09/image13-590x6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07726"/>
            <a:ext cx="2928926" cy="3450274"/>
          </a:xfrm>
          <a:prstGeom prst="rect">
            <a:avLst/>
          </a:prstGeom>
          <a:noFill/>
        </p:spPr>
      </p:pic>
      <p:sp>
        <p:nvSpPr>
          <p:cNvPr id="4" name="Rounded Rectangular Callout 3"/>
          <p:cNvSpPr/>
          <p:nvPr/>
        </p:nvSpPr>
        <p:spPr>
          <a:xfrm>
            <a:off x="1643010" y="571480"/>
            <a:ext cx="7500990" cy="4000528"/>
          </a:xfrm>
          <a:prstGeom prst="wedgeRoundRectCallout">
            <a:avLst>
              <a:gd name="adj1" fmla="val -38934"/>
              <a:gd name="adj2" fmla="val 62500"/>
              <a:gd name="adj3" fmla="val 16667"/>
            </a:avLst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isometricOffAxis2Left"/>
            <a:lightRig rig="threePt" dir="t">
              <a:rot lat="0" lon="0" rev="0"/>
            </a:lightRig>
          </a:scene3d>
          <a:sp3d extrusionH="38100" prstMaterial="clear">
            <a:bevelT w="260350" h="50800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ysClr val="windowText" lastClr="000000"/>
                </a:solidFill>
              </a:rPr>
              <a:t>Le samedi soir, l’Angleterre a joué contre les Etats-Unis dans les qualificatifs de la Coupe du Monde 2010. On joué le match au stade “Soccer City” à Johannesburg. A mon avis, Wayne Rooney </a:t>
            </a:r>
            <a:r>
              <a:rPr lang="fr-FR" sz="2400" dirty="0" smtClean="0">
                <a:solidFill>
                  <a:sysClr val="windowText" lastClr="000000"/>
                </a:solidFill>
              </a:rPr>
              <a:t>n’a </a:t>
            </a:r>
            <a:r>
              <a:rPr lang="fr-FR" sz="2400" dirty="0">
                <a:solidFill>
                  <a:sysClr val="windowText" lastClr="000000"/>
                </a:solidFill>
              </a:rPr>
              <a:t>bien pas joué. Par contre, Stephen Gerrad </a:t>
            </a:r>
            <a:r>
              <a:rPr lang="fr-FR" sz="2400" dirty="0" smtClean="0">
                <a:solidFill>
                  <a:sysClr val="windowText" lastClr="000000"/>
                </a:solidFill>
              </a:rPr>
              <a:t>a bien </a:t>
            </a:r>
            <a:r>
              <a:rPr lang="fr-FR" sz="2400" dirty="0">
                <a:solidFill>
                  <a:sysClr val="windowText" lastClr="000000"/>
                </a:solidFill>
              </a:rPr>
              <a:t>joué. Il a même marqué un but! Stephen Gerrad </a:t>
            </a:r>
            <a:r>
              <a:rPr lang="fr-FR" sz="2400" dirty="0" smtClean="0">
                <a:solidFill>
                  <a:sysClr val="windowText" lastClr="000000"/>
                </a:solidFill>
              </a:rPr>
              <a:t>a marqué </a:t>
            </a:r>
            <a:r>
              <a:rPr lang="fr-FR" sz="2400" dirty="0">
                <a:solidFill>
                  <a:sysClr val="windowText" lastClr="000000"/>
                </a:solidFill>
              </a:rPr>
              <a:t>le seul but pour </a:t>
            </a:r>
            <a:r>
              <a:rPr lang="fr-FR" sz="2400" dirty="0">
                <a:solidFill>
                  <a:sysClr val="windowText" lastClr="000000"/>
                </a:solidFill>
                <a:effectLst/>
              </a:rPr>
              <a:t>l'Angleterre</a:t>
            </a:r>
            <a:r>
              <a:rPr lang="fr-FR" sz="2400" dirty="0">
                <a:solidFill>
                  <a:sysClr val="windowText" lastClr="000000"/>
                </a:solidFill>
              </a:rPr>
              <a:t>, et Clint Dempsey a marqué le seul but des États-Unis. </a:t>
            </a:r>
            <a:r>
              <a:rPr lang="fr-FR" sz="2400" dirty="0" smtClean="0">
                <a:solidFill>
                  <a:sysClr val="windowText" lastClr="000000"/>
                </a:solidFill>
              </a:rPr>
              <a:t>Le </a:t>
            </a:r>
            <a:r>
              <a:rPr lang="fr-FR" sz="2400" dirty="0">
                <a:solidFill>
                  <a:sysClr val="windowText" lastClr="000000"/>
                </a:solidFill>
              </a:rPr>
              <a:t>résultant finale c’était 1-1. À mon avis, le match n'était pas bon et l'Angleterre </a:t>
            </a:r>
            <a:r>
              <a:rPr lang="fr-FR" sz="2400" dirty="0" smtClean="0">
                <a:solidFill>
                  <a:sysClr val="windowText" lastClr="000000"/>
                </a:solidFill>
              </a:rPr>
              <a:t>aurait dû gagner!</a:t>
            </a:r>
            <a:endParaRPr lang="en-GB" sz="2400" dirty="0">
              <a:solidFill>
                <a:sysClr val="windowText" lastClr="000000"/>
              </a:solidFill>
            </a:endParaRPr>
          </a:p>
          <a:p>
            <a:pPr algn="ctr"/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109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Le match du samedi soir </vt:lpstr>
      <vt:lpstr>Slide 2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match du samedi soir </dc:title>
  <dc:creator>cls1978</dc:creator>
  <cp:lastModifiedBy>cls1978</cp:lastModifiedBy>
  <cp:revision>4</cp:revision>
  <dcterms:created xsi:type="dcterms:W3CDTF">2010-06-17T10:23:17Z</dcterms:created>
  <dcterms:modified xsi:type="dcterms:W3CDTF">2010-06-17T10:53:43Z</dcterms:modified>
</cp:coreProperties>
</file>