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869B3-C937-42D8-B55D-A518F4B68384}" type="datetimeFigureOut">
              <a:rPr lang="en-US" smtClean="0"/>
              <a:t>6/9/2010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9B080-A4E7-4F6D-BAB2-15FB7E72615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Ledley_King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La Coupe du </a:t>
            </a:r>
            <a:r>
              <a:rPr lang="fr-FR" dirty="0" smtClean="0"/>
              <a:t>Monde</a:t>
            </a:r>
            <a:r>
              <a:rPr lang="en-GB" dirty="0" smtClean="0"/>
              <a:t> 2010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Par Tom Mee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m’appelle Ledley King</a:t>
            </a:r>
          </a:p>
          <a:p>
            <a:r>
              <a:rPr lang="fr-FR" dirty="0"/>
              <a:t>M</a:t>
            </a:r>
            <a:r>
              <a:rPr lang="fr-FR" dirty="0" smtClean="0"/>
              <a:t>on anniversaire, c’est le 12 Octobre.</a:t>
            </a:r>
          </a:p>
          <a:p>
            <a:r>
              <a:rPr lang="fr-FR" dirty="0" smtClean="0"/>
              <a:t>Je suis né en 1980.</a:t>
            </a:r>
          </a:p>
          <a:p>
            <a:r>
              <a:rPr lang="fr-FR" dirty="0" smtClean="0"/>
              <a:t>Je suis né à Bow, Londres, l’Angleterre.</a:t>
            </a:r>
          </a:p>
          <a:p>
            <a:r>
              <a:rPr lang="fr-FR" dirty="0" smtClean="0"/>
              <a:t>Je mesure 1m88cm.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Football Info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la Coupe du Monde je joue pour l’Angleterre.</a:t>
            </a:r>
          </a:p>
          <a:p>
            <a:r>
              <a:rPr lang="fr-FR" dirty="0" smtClean="0"/>
              <a:t>Je joue le rôle de défenseur.</a:t>
            </a:r>
          </a:p>
          <a:p>
            <a:r>
              <a:rPr lang="fr-FR" dirty="0" smtClean="0"/>
              <a:t>Le numéro de mon maillot pour mon club est le Tottenham.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 descr="Ledley K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72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Coupe du Monde 2010</vt:lpstr>
      <vt:lpstr>Info</vt:lpstr>
      <vt:lpstr>Football Info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Ledley Ki</dc:title>
  <dc:creator>Tom</dc:creator>
  <cp:lastModifiedBy>Tom</cp:lastModifiedBy>
  <cp:revision>4</cp:revision>
  <dcterms:created xsi:type="dcterms:W3CDTF">2010-06-09T18:07:53Z</dcterms:created>
  <dcterms:modified xsi:type="dcterms:W3CDTF">2010-06-09T18:40:46Z</dcterms:modified>
</cp:coreProperties>
</file>