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34D49-1845-48DC-979B-5EF084F0346B}" type="datetimeFigureOut">
              <a:rPr lang="en-US" smtClean="0"/>
              <a:pPr/>
              <a:t>6/17/2010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E49DD-1443-401F-B86D-2670A63BBE8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Les Match!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Olivia Horncastle</a:t>
            </a:r>
            <a:endParaRPr lang="en-GB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 rot="1864516">
            <a:off x="1385317" y="-243974"/>
            <a:ext cx="7136328" cy="56607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88" y="642918"/>
            <a:ext cx="4729170" cy="39290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17 </a:t>
            </a:r>
            <a:r>
              <a:rPr lang="fr-FR" dirty="0" smtClean="0"/>
              <a:t>juin l’Afrique du sud va jouer contre le Mexique. On Ve stade ‘Peter  </a:t>
            </a:r>
            <a:r>
              <a:rPr lang="fr-FR" dirty="0" err="1" smtClean="0"/>
              <a:t>Mokaba</a:t>
            </a:r>
            <a:r>
              <a:rPr lang="fr-FR" dirty="0" smtClean="0"/>
              <a:t> Stadium ‘</a:t>
            </a:r>
            <a:r>
              <a:rPr lang="fr-FR" dirty="0" err="1" smtClean="0"/>
              <a:t>Polokwane</a:t>
            </a:r>
            <a:r>
              <a:rPr lang="fr-FR" dirty="0" smtClean="0"/>
              <a:t>’</a:t>
            </a:r>
            <a:r>
              <a:rPr lang="en-GB" dirty="0" smtClean="0"/>
              <a:t>.  Mexico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bien</a:t>
            </a:r>
            <a:r>
              <a:rPr lang="en-GB" dirty="0" smtClean="0"/>
              <a:t> </a:t>
            </a:r>
            <a:r>
              <a:rPr lang="en-GB" dirty="0" err="1" smtClean="0"/>
              <a:t>jouer</a:t>
            </a:r>
            <a:r>
              <a:rPr lang="en-GB" dirty="0" smtClean="0"/>
              <a:t> car </a:t>
            </a:r>
            <a:r>
              <a:rPr lang="en-GB" dirty="0" err="1" smtClean="0"/>
              <a:t>ils</a:t>
            </a:r>
            <a:r>
              <a:rPr lang="en-GB" dirty="0" smtClean="0"/>
              <a:t> </a:t>
            </a:r>
            <a:r>
              <a:rPr lang="en-GB" dirty="0" err="1" smtClean="0"/>
              <a:t>sont</a:t>
            </a:r>
            <a:r>
              <a:rPr lang="en-GB" dirty="0" smtClean="0"/>
              <a:t> </a:t>
            </a:r>
            <a:r>
              <a:rPr lang="en-GB" dirty="0" err="1" smtClean="0"/>
              <a:t>grande</a:t>
            </a:r>
            <a:r>
              <a:rPr lang="en-GB" dirty="0" smtClean="0"/>
              <a:t>. France </a:t>
            </a:r>
            <a:r>
              <a:rPr lang="en-GB" dirty="0" err="1" smtClean="0"/>
              <a:t>ne</a:t>
            </a:r>
            <a:r>
              <a:rPr lang="en-GB" dirty="0" smtClean="0"/>
              <a:t> </a:t>
            </a:r>
            <a:r>
              <a:rPr lang="en-GB" dirty="0" err="1" smtClean="0"/>
              <a:t>va</a:t>
            </a:r>
            <a:r>
              <a:rPr lang="en-GB" dirty="0" smtClean="0"/>
              <a:t> pas </a:t>
            </a:r>
            <a:r>
              <a:rPr lang="en-GB" dirty="0" err="1" smtClean="0"/>
              <a:t>bien</a:t>
            </a:r>
            <a:r>
              <a:rPr lang="en-GB" dirty="0" smtClean="0"/>
              <a:t>  </a:t>
            </a:r>
            <a:r>
              <a:rPr lang="en-GB" dirty="0" err="1" smtClean="0"/>
              <a:t>parce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ils</a:t>
            </a:r>
            <a:r>
              <a:rPr lang="en-GB" dirty="0" smtClean="0"/>
              <a:t> </a:t>
            </a:r>
            <a:r>
              <a:rPr lang="en-GB" dirty="0" err="1" smtClean="0"/>
              <a:t>sont</a:t>
            </a:r>
            <a:r>
              <a:rPr lang="en-GB" dirty="0" smtClean="0"/>
              <a:t> </a:t>
            </a:r>
            <a:r>
              <a:rPr lang="en-GB" dirty="0" err="1" smtClean="0"/>
              <a:t>nul</a:t>
            </a:r>
            <a:r>
              <a:rPr lang="en-GB" dirty="0" smtClean="0"/>
              <a:t>. </a:t>
            </a:r>
            <a:r>
              <a:rPr lang="en-GB" dirty="0" err="1" smtClean="0"/>
              <a:t>Óscar</a:t>
            </a:r>
            <a:r>
              <a:rPr lang="en-GB" dirty="0" smtClean="0"/>
              <a:t> </a:t>
            </a:r>
            <a:r>
              <a:rPr lang="en-GB" dirty="0" err="1" smtClean="0"/>
              <a:t>Pérez</a:t>
            </a:r>
            <a:r>
              <a:rPr lang="en-GB" dirty="0" smtClean="0"/>
              <a:t>  Sera de </a:t>
            </a:r>
            <a:r>
              <a:rPr lang="en-GB" dirty="0" err="1" smtClean="0"/>
              <a:t>bien</a:t>
            </a:r>
            <a:r>
              <a:rPr lang="en-GB" dirty="0" smtClean="0"/>
              <a:t> </a:t>
            </a:r>
            <a:r>
              <a:rPr lang="en-GB" dirty="0" err="1" smtClean="0"/>
              <a:t>jouer</a:t>
            </a:r>
            <a:r>
              <a:rPr lang="en-GB" dirty="0" smtClean="0"/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images.clipartof.com/small/54134-Royalty-Free-RF-Clipart-Illustration-Of-A-3d-Soccer-Ball-With-Arms-And-Legs-Facing-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00570"/>
            <a:ext cx="1511606" cy="1643050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3143240" y="5600711"/>
            <a:ext cx="4820998" cy="1257289"/>
            <a:chOff x="3214678" y="5600711"/>
            <a:chExt cx="4820998" cy="1257289"/>
          </a:xfrm>
        </p:grpSpPr>
        <p:pic>
          <p:nvPicPr>
            <p:cNvPr id="1026" name="Picture 2" descr="http://www.worldatlas.com/webimage/flags/countrys/zzzflags/mxlarge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4678" y="5600711"/>
              <a:ext cx="2070082" cy="1257289"/>
            </a:xfrm>
            <a:prstGeom prst="rect">
              <a:avLst/>
            </a:prstGeom>
            <a:noFill/>
          </p:spPr>
        </p:pic>
        <p:pic>
          <p:nvPicPr>
            <p:cNvPr id="2" name="Picture 4" descr="http://www.coolest-wallpapers.com/flag/wallpapers/flag-france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5074" y="5643578"/>
              <a:ext cx="1820602" cy="1214422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5000628" y="5934670"/>
              <a:ext cx="116089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31550" cmpd="sng">
                    <a:gradFill>
                      <a:gsLst>
                        <a:gs pos="25000">
                          <a:schemeClr val="accent1">
                            <a:shade val="25000"/>
                            <a:satMod val="190000"/>
                          </a:schemeClr>
                        </a:gs>
                        <a:gs pos="80000">
                          <a:schemeClr val="accent1">
                            <a:tint val="75000"/>
                            <a:satMod val="19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FFFFFF"/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VS</a:t>
              </a:r>
              <a:endParaRPr lang="en-US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852"/>
            <a:ext cx="8229600" cy="2268535"/>
          </a:xfrm>
        </p:spPr>
        <p:txBody>
          <a:bodyPr>
            <a:normAutofit/>
          </a:bodyPr>
          <a:lstStyle/>
          <a:p>
            <a:r>
              <a:rPr lang="fr-FR" dirty="0" smtClean="0"/>
              <a:t>Je pense que </a:t>
            </a:r>
            <a:r>
              <a:rPr lang="en-GB" dirty="0" smtClean="0"/>
              <a:t>Rafael Marquez  </a:t>
            </a:r>
            <a:r>
              <a:rPr lang="en-GB" dirty="0" err="1" smtClean="0"/>
              <a:t>bien</a:t>
            </a:r>
            <a:r>
              <a:rPr lang="en-GB" dirty="0" smtClean="0"/>
              <a:t> </a:t>
            </a:r>
            <a:r>
              <a:rPr lang="en-GB" dirty="0" err="1" smtClean="0"/>
              <a:t>jou</a:t>
            </a:r>
            <a:r>
              <a:rPr lang="fr-FR" dirty="0" smtClean="0"/>
              <a:t>é</a:t>
            </a:r>
          </a:p>
          <a:p>
            <a:r>
              <a:rPr lang="fr-FR" dirty="0" smtClean="0"/>
              <a:t>Il joue pour le Mexique et porte le numéro 4 tee-shirt. j’aime Rafael Marquez parce que il est super.</a:t>
            </a:r>
          </a:p>
        </p:txBody>
      </p:sp>
      <p:pic>
        <p:nvPicPr>
          <p:cNvPr id="1026" name="Picture 2" descr="http://farm4.static.flickr.com/3061/2885923160_e6c9c0da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43182"/>
            <a:ext cx="3429024" cy="40436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occermusic.net/wp-content/uploads/2010/04/soccer-ball-with-flags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1357290" y="714356"/>
            <a:ext cx="6500858" cy="52450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56778" y="2967335"/>
            <a:ext cx="60869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Les Match!</a:t>
            </a:r>
            <a:endParaRPr lang="en-US" sz="8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88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Les Match!</vt:lpstr>
      <vt:lpstr>Slide 2</vt:lpstr>
      <vt:lpstr>Slide 3</vt:lpstr>
      <vt:lpstr>Slide 4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Match!</dc:title>
  <dc:creator>oeh3644</dc:creator>
  <cp:lastModifiedBy>oeh3644</cp:lastModifiedBy>
  <cp:revision>14</cp:revision>
  <dcterms:created xsi:type="dcterms:W3CDTF">2010-06-11T11:46:38Z</dcterms:created>
  <dcterms:modified xsi:type="dcterms:W3CDTF">2010-06-17T11:08:23Z</dcterms:modified>
</cp:coreProperties>
</file>