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E02D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94B01-2A1A-47C6-9872-8A37421ABBFF}" type="datetimeFigureOut">
              <a:rPr lang="en-US" smtClean="0"/>
              <a:pPr/>
              <a:t>6/14/2010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81146-69D4-47E3-B285-26D4D84977D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94B01-2A1A-47C6-9872-8A37421ABBFF}" type="datetimeFigureOut">
              <a:rPr lang="en-US" smtClean="0"/>
              <a:pPr/>
              <a:t>6/14/2010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81146-69D4-47E3-B285-26D4D84977D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94B01-2A1A-47C6-9872-8A37421ABBFF}" type="datetimeFigureOut">
              <a:rPr lang="en-US" smtClean="0"/>
              <a:pPr/>
              <a:t>6/14/2010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81146-69D4-47E3-B285-26D4D84977D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94B01-2A1A-47C6-9872-8A37421ABBFF}" type="datetimeFigureOut">
              <a:rPr lang="en-US" smtClean="0"/>
              <a:pPr/>
              <a:t>6/14/2010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81146-69D4-47E3-B285-26D4D84977D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94B01-2A1A-47C6-9872-8A37421ABBFF}" type="datetimeFigureOut">
              <a:rPr lang="en-US" smtClean="0"/>
              <a:pPr/>
              <a:t>6/14/2010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81146-69D4-47E3-B285-26D4D84977D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94B01-2A1A-47C6-9872-8A37421ABBFF}" type="datetimeFigureOut">
              <a:rPr lang="en-US" smtClean="0"/>
              <a:pPr/>
              <a:t>6/14/2010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81146-69D4-47E3-B285-26D4D84977D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94B01-2A1A-47C6-9872-8A37421ABBFF}" type="datetimeFigureOut">
              <a:rPr lang="en-US" smtClean="0"/>
              <a:pPr/>
              <a:t>6/14/2010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81146-69D4-47E3-B285-26D4D84977D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94B01-2A1A-47C6-9872-8A37421ABBFF}" type="datetimeFigureOut">
              <a:rPr lang="en-US" smtClean="0"/>
              <a:pPr/>
              <a:t>6/14/2010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81146-69D4-47E3-B285-26D4D84977D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94B01-2A1A-47C6-9872-8A37421ABBFF}" type="datetimeFigureOut">
              <a:rPr lang="en-US" smtClean="0"/>
              <a:pPr/>
              <a:t>6/14/2010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81146-69D4-47E3-B285-26D4D84977D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94B01-2A1A-47C6-9872-8A37421ABBFF}" type="datetimeFigureOut">
              <a:rPr lang="en-US" smtClean="0"/>
              <a:pPr/>
              <a:t>6/14/2010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81146-69D4-47E3-B285-26D4D84977D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94B01-2A1A-47C6-9872-8A37421ABBFF}" type="datetimeFigureOut">
              <a:rPr lang="en-US" smtClean="0"/>
              <a:pPr/>
              <a:t>6/14/2010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81146-69D4-47E3-B285-26D4D84977D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594B01-2A1A-47C6-9872-8A37421ABBFF}" type="datetimeFigureOut">
              <a:rPr lang="en-US" smtClean="0"/>
              <a:pPr/>
              <a:t>6/14/2010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A81146-69D4-47E3-B285-26D4D84977D8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488" y="642918"/>
            <a:ext cx="5286412" cy="1470025"/>
          </a:xfrm>
        </p:spPr>
        <p:txBody>
          <a:bodyPr/>
          <a:lstStyle/>
          <a:p>
            <a:r>
              <a:rPr lang="en-GB" dirty="0" smtClean="0">
                <a:solidFill>
                  <a:srgbClr val="7030A0"/>
                </a:solidFill>
              </a:rPr>
              <a:t>Steven Gerrard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43306" y="2214554"/>
            <a:ext cx="4857784" cy="685808"/>
          </a:xfrm>
        </p:spPr>
        <p:txBody>
          <a:bodyPr/>
          <a:lstStyle/>
          <a:p>
            <a:r>
              <a:rPr lang="en-GB" dirty="0" smtClean="0"/>
              <a:t>By </a:t>
            </a:r>
            <a:r>
              <a:rPr lang="en-GB" dirty="0" smtClean="0"/>
              <a:t>Charlie</a:t>
            </a:r>
            <a:endParaRPr lang="en-GB" dirty="0"/>
          </a:p>
        </p:txBody>
      </p:sp>
      <p:pic>
        <p:nvPicPr>
          <p:cNvPr id="11266" name="Picture 2" descr="http://www.timesonline.co.uk/multimedia/archive/00698/p98friday_585x350_698822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143248"/>
            <a:ext cx="3929058" cy="2350718"/>
          </a:xfrm>
          <a:prstGeom prst="rect">
            <a:avLst/>
          </a:prstGeom>
          <a:noFill/>
        </p:spPr>
      </p:pic>
      <p:sp>
        <p:nvSpPr>
          <p:cNvPr id="5" name="Oval 4"/>
          <p:cNvSpPr/>
          <p:nvPr/>
        </p:nvSpPr>
        <p:spPr>
          <a:xfrm>
            <a:off x="7000892" y="3786190"/>
            <a:ext cx="1000132" cy="10001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/>
          <p:cNvSpPr/>
          <p:nvPr/>
        </p:nvSpPr>
        <p:spPr>
          <a:xfrm>
            <a:off x="4572000" y="5715016"/>
            <a:ext cx="1000132" cy="10001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3071802" y="1857364"/>
            <a:ext cx="1000132" cy="10001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8143868" y="214290"/>
            <a:ext cx="1000132" cy="10001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0" y="1571612"/>
            <a:ext cx="1000132" cy="10001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4929190" y="3071810"/>
            <a:ext cx="1000132" cy="10001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7500958" y="5286388"/>
            <a:ext cx="1000132" cy="10001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7786710" y="1785926"/>
            <a:ext cx="1000132" cy="10001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285720" y="5572140"/>
            <a:ext cx="1000132" cy="10001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1357290" y="357166"/>
            <a:ext cx="1000132" cy="10001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Facts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>
                <a:solidFill>
                  <a:srgbClr val="CE02D3"/>
                </a:solidFill>
              </a:rPr>
              <a:t>Il s’ </a:t>
            </a:r>
            <a:r>
              <a:rPr lang="en-GB" dirty="0" err="1" smtClean="0">
                <a:solidFill>
                  <a:srgbClr val="CE02D3"/>
                </a:solidFill>
              </a:rPr>
              <a:t>appelle</a:t>
            </a:r>
            <a:r>
              <a:rPr lang="en-GB" dirty="0" smtClean="0">
                <a:solidFill>
                  <a:srgbClr val="CE02D3"/>
                </a:solidFill>
              </a:rPr>
              <a:t> Steven Gerrard.</a:t>
            </a:r>
          </a:p>
          <a:p>
            <a:r>
              <a:rPr lang="en-GB" dirty="0" smtClean="0">
                <a:solidFill>
                  <a:srgbClr val="CE02D3"/>
                </a:solidFill>
              </a:rPr>
              <a:t>Son </a:t>
            </a:r>
            <a:r>
              <a:rPr lang="en-GB" dirty="0" err="1" smtClean="0">
                <a:solidFill>
                  <a:srgbClr val="CE02D3"/>
                </a:solidFill>
              </a:rPr>
              <a:t>anniversaire</a:t>
            </a:r>
            <a:r>
              <a:rPr lang="en-GB" dirty="0" smtClean="0">
                <a:solidFill>
                  <a:srgbClr val="CE02D3"/>
                </a:solidFill>
              </a:rPr>
              <a:t> </a:t>
            </a:r>
            <a:r>
              <a:rPr lang="en-GB" dirty="0" err="1" smtClean="0">
                <a:solidFill>
                  <a:srgbClr val="CE02D3"/>
                </a:solidFill>
              </a:rPr>
              <a:t>c’est</a:t>
            </a:r>
            <a:r>
              <a:rPr lang="en-GB" dirty="0" smtClean="0">
                <a:solidFill>
                  <a:srgbClr val="CE02D3"/>
                </a:solidFill>
              </a:rPr>
              <a:t> le 30 </a:t>
            </a:r>
            <a:r>
              <a:rPr lang="en-GB" dirty="0" err="1" smtClean="0">
                <a:solidFill>
                  <a:srgbClr val="CE02D3"/>
                </a:solidFill>
              </a:rPr>
              <a:t>mai</a:t>
            </a:r>
            <a:r>
              <a:rPr lang="en-GB" dirty="0" smtClean="0">
                <a:solidFill>
                  <a:srgbClr val="CE02D3"/>
                </a:solidFill>
              </a:rPr>
              <a:t>.</a:t>
            </a:r>
          </a:p>
          <a:p>
            <a:r>
              <a:rPr lang="en-GB" dirty="0" smtClean="0">
                <a:solidFill>
                  <a:srgbClr val="CE02D3"/>
                </a:solidFill>
              </a:rPr>
              <a:t>Il est né en 1980.</a:t>
            </a:r>
          </a:p>
          <a:p>
            <a:r>
              <a:rPr lang="en-GB" dirty="0" smtClean="0">
                <a:solidFill>
                  <a:srgbClr val="CE02D3"/>
                </a:solidFill>
              </a:rPr>
              <a:t>Il est né á Liverpool.</a:t>
            </a:r>
          </a:p>
          <a:p>
            <a:r>
              <a:rPr lang="en-GB" dirty="0" smtClean="0">
                <a:solidFill>
                  <a:srgbClr val="CE02D3"/>
                </a:solidFill>
              </a:rPr>
              <a:t>Il mesure 6ft.</a:t>
            </a:r>
          </a:p>
          <a:p>
            <a:r>
              <a:rPr lang="en-GB" dirty="0" smtClean="0">
                <a:solidFill>
                  <a:srgbClr val="CE02D3"/>
                </a:solidFill>
              </a:rPr>
              <a:t>Dans la coupe du monde il joue pour </a:t>
            </a:r>
            <a:r>
              <a:rPr lang="en-GB" dirty="0" err="1" smtClean="0">
                <a:solidFill>
                  <a:srgbClr val="CE02D3"/>
                </a:solidFill>
              </a:rPr>
              <a:t>Angleterre</a:t>
            </a:r>
            <a:r>
              <a:rPr lang="en-GB" dirty="0" smtClean="0">
                <a:solidFill>
                  <a:srgbClr val="CE02D3"/>
                </a:solidFill>
              </a:rPr>
              <a:t>.</a:t>
            </a:r>
          </a:p>
          <a:p>
            <a:r>
              <a:rPr lang="en-GB" dirty="0" smtClean="0">
                <a:solidFill>
                  <a:srgbClr val="CE02D3"/>
                </a:solidFill>
              </a:rPr>
              <a:t>Il est membre de  Liverpool. </a:t>
            </a:r>
          </a:p>
          <a:p>
            <a:r>
              <a:rPr lang="en-GB" dirty="0" smtClean="0">
                <a:solidFill>
                  <a:srgbClr val="CE02D3"/>
                </a:solidFill>
              </a:rPr>
              <a:t>Il </a:t>
            </a:r>
            <a:r>
              <a:rPr lang="en-GB" dirty="0" err="1" smtClean="0">
                <a:solidFill>
                  <a:srgbClr val="CE02D3"/>
                </a:solidFill>
              </a:rPr>
              <a:t>joue</a:t>
            </a:r>
            <a:r>
              <a:rPr lang="en-GB" dirty="0" smtClean="0">
                <a:solidFill>
                  <a:srgbClr val="CE02D3"/>
                </a:solidFill>
              </a:rPr>
              <a:t> </a:t>
            </a:r>
            <a:r>
              <a:rPr lang="en-GB" dirty="0" smtClean="0">
                <a:solidFill>
                  <a:srgbClr val="CE02D3"/>
                </a:solidFill>
              </a:rPr>
              <a:t>le </a:t>
            </a:r>
            <a:r>
              <a:rPr lang="en-GB" dirty="0" err="1" smtClean="0">
                <a:solidFill>
                  <a:srgbClr val="CE02D3"/>
                </a:solidFill>
              </a:rPr>
              <a:t>rôle</a:t>
            </a:r>
            <a:r>
              <a:rPr lang="en-GB" dirty="0" smtClean="0">
                <a:solidFill>
                  <a:srgbClr val="CE02D3"/>
                </a:solidFill>
              </a:rPr>
              <a:t> </a:t>
            </a:r>
            <a:r>
              <a:rPr lang="en-GB" smtClean="0">
                <a:solidFill>
                  <a:srgbClr val="CE02D3"/>
                </a:solidFill>
              </a:rPr>
              <a:t>de </a:t>
            </a:r>
            <a:r>
              <a:rPr lang="en-GB" smtClean="0">
                <a:solidFill>
                  <a:srgbClr val="CE02D3"/>
                </a:solidFill>
              </a:rPr>
              <a:t>Milieu.</a:t>
            </a:r>
            <a:endParaRPr lang="en-GB" dirty="0" smtClean="0">
              <a:solidFill>
                <a:srgbClr val="CE02D3"/>
              </a:solidFill>
            </a:endParaRPr>
          </a:p>
          <a:p>
            <a:r>
              <a:rPr lang="en-GB" dirty="0" smtClean="0">
                <a:solidFill>
                  <a:srgbClr val="CE02D3"/>
                </a:solidFill>
              </a:rPr>
              <a:t>Le </a:t>
            </a:r>
            <a:r>
              <a:rPr lang="en-GB" dirty="0" err="1" smtClean="0">
                <a:solidFill>
                  <a:srgbClr val="CE02D3"/>
                </a:solidFill>
              </a:rPr>
              <a:t>numéro</a:t>
            </a:r>
            <a:r>
              <a:rPr lang="en-GB" dirty="0" smtClean="0">
                <a:solidFill>
                  <a:srgbClr val="CE02D3"/>
                </a:solidFill>
              </a:rPr>
              <a:t> de son maillot pour son club est le 8.</a:t>
            </a:r>
          </a:p>
          <a:p>
            <a:endParaRPr lang="en-GB" dirty="0" smtClean="0">
              <a:solidFill>
                <a:srgbClr val="CE02D3"/>
              </a:solidFill>
            </a:endParaRPr>
          </a:p>
          <a:p>
            <a:endParaRPr lang="en-GB" dirty="0"/>
          </a:p>
        </p:txBody>
      </p:sp>
      <p:sp>
        <p:nvSpPr>
          <p:cNvPr id="4" name="Oval 3"/>
          <p:cNvSpPr/>
          <p:nvPr/>
        </p:nvSpPr>
        <p:spPr>
          <a:xfrm>
            <a:off x="7143768" y="2428868"/>
            <a:ext cx="1000132" cy="10001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val 4"/>
          <p:cNvSpPr/>
          <p:nvPr/>
        </p:nvSpPr>
        <p:spPr>
          <a:xfrm>
            <a:off x="5500694" y="500042"/>
            <a:ext cx="1000132" cy="10001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/>
          <p:cNvSpPr/>
          <p:nvPr/>
        </p:nvSpPr>
        <p:spPr>
          <a:xfrm>
            <a:off x="785786" y="285728"/>
            <a:ext cx="1000132" cy="10001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4286248" y="2714620"/>
            <a:ext cx="1000132" cy="10001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6500826" y="4357694"/>
            <a:ext cx="1000132" cy="10001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214282" y="5857868"/>
            <a:ext cx="1000132" cy="10001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3857620" y="5857868"/>
            <a:ext cx="1000132" cy="10001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2571736" y="285728"/>
            <a:ext cx="1000132" cy="10001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7643834" y="428604"/>
            <a:ext cx="1000132" cy="10001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70</Words>
  <Application>Microsoft Office PowerPoint</Application>
  <PresentationFormat>On-screen Show (4:3)</PresentationFormat>
  <Paragraphs>12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Steven Gerrard</vt:lpstr>
      <vt:lpstr>Facts</vt:lpstr>
    </vt:vector>
  </TitlesOfParts>
  <Company>RM plc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Steven Gerrard</dc:title>
  <dc:creator>ce8105</dc:creator>
  <cp:lastModifiedBy>sg7498</cp:lastModifiedBy>
  <cp:revision>6</cp:revision>
  <dcterms:created xsi:type="dcterms:W3CDTF">2010-06-14T08:08:10Z</dcterms:created>
  <dcterms:modified xsi:type="dcterms:W3CDTF">2010-06-14T12:05:28Z</dcterms:modified>
</cp:coreProperties>
</file>