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554F-398D-4771-9C0F-A6FAFC52A72B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A71A-2121-4BEF-8E24-AB09F3082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554F-398D-4771-9C0F-A6FAFC52A72B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A71A-2121-4BEF-8E24-AB09F3082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554F-398D-4771-9C0F-A6FAFC52A72B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A71A-2121-4BEF-8E24-AB09F3082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554F-398D-4771-9C0F-A6FAFC52A72B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A71A-2121-4BEF-8E24-AB09F3082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554F-398D-4771-9C0F-A6FAFC52A72B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A71A-2121-4BEF-8E24-AB09F3082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554F-398D-4771-9C0F-A6FAFC52A72B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A71A-2121-4BEF-8E24-AB09F3082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554F-398D-4771-9C0F-A6FAFC52A72B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A71A-2121-4BEF-8E24-AB09F3082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554F-398D-4771-9C0F-A6FAFC52A72B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FBA71A-2121-4BEF-8E24-AB09F308265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554F-398D-4771-9C0F-A6FAFC52A72B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A71A-2121-4BEF-8E24-AB09F3082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554F-398D-4771-9C0F-A6FAFC52A72B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8FBA71A-2121-4BEF-8E24-AB09F3082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E92554F-398D-4771-9C0F-A6FAFC52A72B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A71A-2121-4BEF-8E24-AB09F3082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E92554F-398D-4771-9C0F-A6FAFC52A72B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8FBA71A-2121-4BEF-8E24-AB09F3082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00298" y="2143116"/>
            <a:ext cx="4836974" cy="872480"/>
          </a:xfrm>
        </p:spPr>
        <p:txBody>
          <a:bodyPr>
            <a:normAutofit/>
          </a:bodyPr>
          <a:lstStyle/>
          <a:p>
            <a:r>
              <a:rPr lang="en-GB" dirty="0" smtClean="0"/>
              <a:t>Steven </a:t>
            </a:r>
            <a:r>
              <a:rPr lang="en-GB" dirty="0" err="1" smtClean="0"/>
              <a:t>Gerrard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7752" y="2857496"/>
            <a:ext cx="2055346" cy="439916"/>
          </a:xfrm>
        </p:spPr>
        <p:txBody>
          <a:bodyPr>
            <a:normAutofit/>
          </a:bodyPr>
          <a:lstStyle/>
          <a:p>
            <a:r>
              <a:rPr lang="en-GB" dirty="0" smtClean="0"/>
              <a:t>By Nadia 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Facts about </a:t>
            </a:r>
            <a:r>
              <a:rPr lang="en-GB" dirty="0" err="1" smtClean="0"/>
              <a:t>Gerrard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 smtClean="0">
                <a:latin typeface="Artane Elongated BT" pitchFamily="18" charset="0"/>
              </a:rPr>
              <a:t>Je m'appelle Steven </a:t>
            </a:r>
            <a:r>
              <a:rPr lang="fr-FR" sz="3200" dirty="0" err="1" smtClean="0">
                <a:latin typeface="Artane Elongated BT" pitchFamily="18" charset="0"/>
              </a:rPr>
              <a:t>Gerrard</a:t>
            </a:r>
            <a:r>
              <a:rPr lang="fr-FR" sz="3200" dirty="0" smtClean="0">
                <a:latin typeface="Artane Elongated BT" pitchFamily="18" charset="0"/>
              </a:rPr>
              <a:t>. </a:t>
            </a:r>
          </a:p>
          <a:p>
            <a:r>
              <a:rPr lang="fr-FR" sz="3200" dirty="0" smtClean="0">
                <a:latin typeface="Artane Elongated BT" pitchFamily="18" charset="0"/>
              </a:rPr>
              <a:t>J'ai 29 ans et mon anniversaire, c'est le 30 mai. </a:t>
            </a:r>
          </a:p>
          <a:p>
            <a:r>
              <a:rPr lang="fr-FR" sz="3200" dirty="0" smtClean="0">
                <a:latin typeface="Artane Elongated BT" pitchFamily="18" charset="0"/>
              </a:rPr>
              <a:t>Je suis né en 1980 à </a:t>
            </a:r>
            <a:r>
              <a:rPr lang="fr-FR" sz="3200" dirty="0" err="1" smtClean="0">
                <a:latin typeface="Artane Elongated BT" pitchFamily="18" charset="0"/>
              </a:rPr>
              <a:t>Whiston</a:t>
            </a:r>
            <a:r>
              <a:rPr lang="fr-FR" sz="3200" dirty="0" smtClean="0">
                <a:latin typeface="Artane Elongated BT" pitchFamily="18" charset="0"/>
              </a:rPr>
              <a:t> près de Liverpool en Angleterre. </a:t>
            </a:r>
          </a:p>
          <a:p>
            <a:r>
              <a:rPr lang="fr-FR" sz="3200" dirty="0" smtClean="0">
                <a:latin typeface="Artane Elongated BT" pitchFamily="18" charset="0"/>
              </a:rPr>
              <a:t>Je suis anglais. </a:t>
            </a:r>
          </a:p>
          <a:p>
            <a:r>
              <a:rPr lang="fr-FR" sz="3200" dirty="0" smtClean="0">
                <a:latin typeface="Artane Elongated BT" pitchFamily="18" charset="0"/>
              </a:rPr>
              <a:t>Je suis assez grand et je mesure 1m83. </a:t>
            </a:r>
          </a:p>
          <a:p>
            <a:r>
              <a:rPr lang="fr-FR" sz="3200" dirty="0" smtClean="0">
                <a:latin typeface="Artane Elongated BT" pitchFamily="18" charset="0"/>
              </a:rPr>
              <a:t>Dans la Coupe du Monde en 2010 je joue pour l'Angleterre, mais normalement je joue pour Liverpool en Angleterre.</a:t>
            </a:r>
            <a:endParaRPr lang="en-GB" sz="3200" dirty="0">
              <a:latin typeface="Artane Elongated BT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0"/>
            <a:ext cx="7467600" cy="1143000"/>
          </a:xfrm>
        </p:spPr>
        <p:txBody>
          <a:bodyPr>
            <a:noAutofit/>
          </a:bodyPr>
          <a:lstStyle/>
          <a:p>
            <a:r>
              <a:rPr lang="en-GB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Patrick Vieira</a:t>
            </a:r>
            <a:endParaRPr lang="en-GB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4357694"/>
            <a:ext cx="7467600" cy="1882757"/>
          </a:xfrm>
        </p:spPr>
        <p:txBody>
          <a:bodyPr/>
          <a:lstStyle/>
          <a:p>
            <a:pPr lvl="1">
              <a:buNone/>
            </a:pPr>
            <a:r>
              <a:rPr lang="en-GB" dirty="0" smtClean="0"/>
              <a:t>By </a:t>
            </a:r>
            <a:r>
              <a:rPr lang="en-GB" smtClean="0"/>
              <a:t>Nadia </a:t>
            </a:r>
            <a:endParaRPr lang="en-GB" dirty="0" smtClean="0"/>
          </a:p>
          <a:p>
            <a:pPr lvl="1">
              <a:buNone/>
            </a:pPr>
            <a:r>
              <a:rPr lang="en-GB" dirty="0" smtClean="0">
                <a:sym typeface="Wingdings" pitchFamily="2" charset="2"/>
              </a:rPr>
              <a:t>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Facts about </a:t>
            </a:r>
            <a:r>
              <a:rPr lang="en-GB" smtClean="0"/>
              <a:t>Viera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fr-FR" sz="3200" dirty="0" smtClean="0">
                <a:latin typeface="Artane Elongated BT" pitchFamily="18" charset="0"/>
              </a:rPr>
              <a:t> Il s'appelle </a:t>
            </a:r>
            <a:r>
              <a:rPr lang="fr-FR" sz="3200" dirty="0" err="1" smtClean="0">
                <a:latin typeface="Artane Elongated BT" pitchFamily="18" charset="0"/>
              </a:rPr>
              <a:t>Patrick.Vieira</a:t>
            </a:r>
            <a:endParaRPr lang="fr-FR" sz="3200" dirty="0" smtClean="0">
              <a:latin typeface="Artane Elongated BT" pitchFamily="18" charset="0"/>
            </a:endParaRPr>
          </a:p>
          <a:p>
            <a:pPr>
              <a:spcBef>
                <a:spcPts val="0"/>
              </a:spcBef>
            </a:pPr>
            <a:r>
              <a:rPr lang="fr-FR" sz="3200" dirty="0" smtClean="0">
                <a:latin typeface="Artane Elongated BT" pitchFamily="18" charset="0"/>
              </a:rPr>
              <a:t> Il a 33 ans</a:t>
            </a:r>
          </a:p>
          <a:p>
            <a:pPr>
              <a:spcBef>
                <a:spcPts val="0"/>
              </a:spcBef>
            </a:pPr>
            <a:r>
              <a:rPr lang="fr-FR" sz="3200" dirty="0" smtClean="0">
                <a:latin typeface="Artane Elongated BT" pitchFamily="18" charset="0"/>
              </a:rPr>
              <a:t> Son anniversaire est le 23 juin.</a:t>
            </a:r>
          </a:p>
          <a:p>
            <a:pPr>
              <a:spcBef>
                <a:spcPts val="0"/>
              </a:spcBef>
            </a:pPr>
            <a:r>
              <a:rPr lang="fr-FR" sz="3200" dirty="0" smtClean="0">
                <a:latin typeface="Artane Elongated BT" pitchFamily="18" charset="0"/>
              </a:rPr>
              <a:t> Il est né en 1976.</a:t>
            </a:r>
          </a:p>
          <a:p>
            <a:pPr>
              <a:spcBef>
                <a:spcPts val="0"/>
              </a:spcBef>
            </a:pPr>
            <a:r>
              <a:rPr lang="fr-FR" sz="3200" dirty="0" smtClean="0">
                <a:latin typeface="Artane Elongated BT" pitchFamily="18" charset="0"/>
              </a:rPr>
              <a:t> Il est né à Dakar au Sénégal.</a:t>
            </a:r>
          </a:p>
          <a:p>
            <a:pPr>
              <a:spcBef>
                <a:spcPts val="0"/>
              </a:spcBef>
            </a:pPr>
            <a:r>
              <a:rPr lang="fr-FR" sz="3200" dirty="0" smtClean="0">
                <a:latin typeface="Artane Elongated BT" pitchFamily="18" charset="0"/>
              </a:rPr>
              <a:t> Sa nationalité est </a:t>
            </a:r>
            <a:r>
              <a:rPr lang="fr-FR" sz="3200" dirty="0" smtClean="0">
                <a:latin typeface="Artane Elongated BT" pitchFamily="18" charset="0"/>
              </a:rPr>
              <a:t>française.</a:t>
            </a:r>
            <a:endParaRPr lang="fr-FR" sz="3200" dirty="0" smtClean="0">
              <a:latin typeface="Artane Elongated BT" pitchFamily="18" charset="0"/>
            </a:endParaRPr>
          </a:p>
          <a:p>
            <a:pPr>
              <a:spcBef>
                <a:spcPts val="0"/>
              </a:spcBef>
            </a:pPr>
            <a:r>
              <a:rPr lang="fr-FR" sz="3200" dirty="0" smtClean="0">
                <a:latin typeface="Artane Elongated BT" pitchFamily="18" charset="0"/>
              </a:rPr>
              <a:t> Il mesure 1m92.</a:t>
            </a:r>
          </a:p>
          <a:p>
            <a:pPr>
              <a:spcBef>
                <a:spcPts val="0"/>
              </a:spcBef>
            </a:pPr>
            <a:r>
              <a:rPr lang="fr-FR" sz="3200" dirty="0" smtClean="0">
                <a:latin typeface="Artane Elongated BT" pitchFamily="18" charset="0"/>
              </a:rPr>
              <a:t> Il est marié à Cheryl.</a:t>
            </a:r>
          </a:p>
          <a:p>
            <a:pPr>
              <a:spcBef>
                <a:spcPts val="0"/>
              </a:spcBef>
            </a:pPr>
            <a:r>
              <a:rPr lang="fr-FR" sz="3200" dirty="0" smtClean="0">
                <a:latin typeface="Artane Elongated BT" pitchFamily="18" charset="0"/>
              </a:rPr>
              <a:t> Dans la Coupe du Monde 2006 il </a:t>
            </a:r>
            <a:r>
              <a:rPr lang="fr-FR" sz="3200" dirty="0" smtClean="0">
                <a:latin typeface="Artane Elongated BT" pitchFamily="18" charset="0"/>
              </a:rPr>
              <a:t>a joue </a:t>
            </a:r>
            <a:r>
              <a:rPr lang="fr-FR" sz="3200" dirty="0" smtClean="0">
                <a:latin typeface="Artane Elongated BT" pitchFamily="18" charset="0"/>
              </a:rPr>
              <a:t>pour la France.</a:t>
            </a:r>
          </a:p>
          <a:p>
            <a:pPr>
              <a:spcBef>
                <a:spcPts val="0"/>
              </a:spcBef>
            </a:pPr>
            <a:r>
              <a:rPr lang="fr-FR" sz="3200" dirty="0" smtClean="0">
                <a:latin typeface="Artane Elongated BT" pitchFamily="18" charset="0"/>
              </a:rPr>
              <a:t> Normalement il joue pour Manchester City. </a:t>
            </a:r>
            <a:endParaRPr lang="en-GB" sz="3200" dirty="0">
              <a:latin typeface="Artane Elongated BT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41</TotalTime>
  <Words>152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Technic</vt:lpstr>
      <vt:lpstr>Steven Gerrard</vt:lpstr>
      <vt:lpstr>Facts about Gerrard</vt:lpstr>
      <vt:lpstr>Patrick Vieira</vt:lpstr>
      <vt:lpstr>Facts about Viera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Fernando Torres</dc:title>
  <dc:creator>ns6204</dc:creator>
  <cp:lastModifiedBy>sg7498</cp:lastModifiedBy>
  <cp:revision>7</cp:revision>
  <dcterms:created xsi:type="dcterms:W3CDTF">2010-06-14T08:08:53Z</dcterms:created>
  <dcterms:modified xsi:type="dcterms:W3CDTF">2010-06-14T12:06:23Z</dcterms:modified>
</cp:coreProperties>
</file>