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8BA8B-FAE0-492E-B412-328EDA8D5E29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7C9AF-A8C8-47BD-A806-5C55025221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2071678"/>
            <a:ext cx="6057888" cy="1398587"/>
          </a:xfrm>
        </p:spPr>
        <p:txBody>
          <a:bodyPr>
            <a:normAutofit/>
          </a:bodyPr>
          <a:lstStyle/>
          <a:p>
            <a:r>
              <a:rPr lang="en-GB" sz="7200" dirty="0" smtClean="0">
                <a:solidFill>
                  <a:schemeClr val="bg1"/>
                </a:solidFill>
              </a:rPr>
              <a:t>World cup!</a:t>
            </a:r>
            <a:endParaRPr lang="en-GB" sz="7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8926" y="5105400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By </a:t>
            </a:r>
            <a:r>
              <a:rPr lang="en-GB" dirty="0">
                <a:solidFill>
                  <a:schemeClr val="bg1"/>
                </a:solidFill>
              </a:rPr>
              <a:t>S</a:t>
            </a:r>
            <a:r>
              <a:rPr lang="en-GB" dirty="0" smtClean="0">
                <a:solidFill>
                  <a:schemeClr val="bg1"/>
                </a:solidFill>
              </a:rPr>
              <a:t>am </a:t>
            </a:r>
            <a:r>
              <a:rPr lang="en-GB" dirty="0" smtClean="0">
                <a:solidFill>
                  <a:schemeClr val="bg1"/>
                </a:solidFill>
              </a:rPr>
              <a:t>H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My paragraph!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Vendredi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le 11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juin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la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france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jouer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contre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l’uraguay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. On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jouer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au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stade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“cape town stadium”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à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Cape town.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Selon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moi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frank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ribery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ne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pas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bien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jouer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pour la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france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, et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Sebastián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Abreu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bien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jouer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pour la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l’uraguay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.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J’éspère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que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la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france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marquer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un but,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mais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que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l’uraguay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va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gagner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le match. Je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pense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que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le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résultat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 sera 2-1 à </a:t>
            </a:r>
            <a:r>
              <a:rPr lang="en-GB" b="1" dirty="0" err="1" smtClean="0">
                <a:solidFill>
                  <a:schemeClr val="bg1"/>
                </a:solidFill>
                <a:latin typeface="Berlin Sans FB Demi" pitchFamily="34" charset="0"/>
              </a:rPr>
              <a:t>l’uraguay</a:t>
            </a:r>
            <a:r>
              <a:rPr lang="en-GB" b="1" dirty="0" smtClean="0">
                <a:solidFill>
                  <a:schemeClr val="bg1"/>
                </a:solidFill>
                <a:latin typeface="Berlin Sans FB Demi" pitchFamily="34" charset="0"/>
              </a:rPr>
              <a:t>.</a:t>
            </a:r>
            <a:endParaRPr lang="en-GB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World cup!</vt:lpstr>
      <vt:lpstr>My paragraph!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cup!</dc:title>
  <dc:creator>seh7778</dc:creator>
  <cp:lastModifiedBy>sghani</cp:lastModifiedBy>
  <cp:revision>8</cp:revision>
  <dcterms:created xsi:type="dcterms:W3CDTF">2010-06-10T10:42:53Z</dcterms:created>
  <dcterms:modified xsi:type="dcterms:W3CDTF">2010-06-13T17:03:35Z</dcterms:modified>
</cp:coreProperties>
</file>