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8E0B6-D470-4E0F-BFB6-022F0306C843}" type="datetimeFigureOut">
              <a:rPr lang="en-US" smtClean="0"/>
              <a:t>6/1/2010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5F635-9276-4687-AB95-86CAC7F3EE7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imgres?imgurl=http://www.pre-host.com/porosia/whois/images/german-flag.JPG&amp;imgrefurl=http://www.pre-host.com/porosia/whois/images/&amp;usg=__eAye0AxnCp10eVbXS5CwfqYVztY=&amp;h=366&amp;w=606&amp;sz=6&amp;hl=en&amp;start=1&amp;sig2=XZ8eGkZ9hhKGNJOGhc5TqA&amp;itbs=1&amp;tbnid=X_KmT0Z10cBvCM:&amp;tbnh=82&amp;tbnw=136&amp;prev=/images%3Fq%3Dgerman%2Bflag%26hl%3Den%26gbv%3D2%26tbs%3Disch:1&amp;ei=CAoFTM2aHIbWmgPC3omJDA" TargetMode="External"/><Relationship Id="rId13" Type="http://schemas.openxmlformats.org/officeDocument/2006/relationships/image" Target="../media/image6.jpeg"/><Relationship Id="rId18" Type="http://schemas.openxmlformats.org/officeDocument/2006/relationships/hyperlink" Target="http://www.google.co.uk/imgres?imgurl=http://www.mpressrecords.com/emailimages/Japan%2520flag.gif&amp;imgrefurl=http://www.mpressrecords.com/RSNewsletters/nov07/news.html&amp;usg=__V5geYf249o_Z0o5rJ-DPkAlSXQM=&amp;h=351&amp;w=497&amp;sz=4&amp;hl=en&amp;start=1&amp;sig2=Q3iYC7A5d2XwnLKYniQ2mw&amp;itbs=1&amp;tbnid=OznrQ3RZGli_eM:&amp;tbnh=92&amp;tbnw=130&amp;prev=/images%3Fq%3Djapanese%2Bflag%26hl%3Den%26gbv%3D2%26tbs%3Disch:1&amp;ei=IQsFTJjjNJOanwP0vMCoDA" TargetMode="External"/><Relationship Id="rId26" Type="http://schemas.openxmlformats.org/officeDocument/2006/relationships/hyperlink" Target="http://www.google.co.uk/imgres?imgurl=http://www.tofocus.info/images/flags/argentina-flag.gif&amp;imgrefurl=http://www.badlefthook.com/2009/2/14/758773/bad-left-hook-fight-night&amp;usg=__0TRq8-WpTADEuzEcVaAa4rcGzds=&amp;h=386&amp;w=600&amp;sz=12&amp;hl=en&amp;start=1&amp;sig2=Xld3zxggGPkQGb1Jy9VbVw&amp;itbs=1&amp;tbnid=G0pGRidOZB8fXM:&amp;tbnh=87&amp;tbnw=135&amp;prev=/images%3Fq%3Dargentinian%2Bflag%26hl%3Den%26gbv%3D2%26tbs%3Disch:1&amp;ei=pgsFTOHvGIfymQPXzuyYDA" TargetMode="External"/><Relationship Id="rId3" Type="http://schemas.openxmlformats.org/officeDocument/2006/relationships/image" Target="../media/image1.jpeg"/><Relationship Id="rId21" Type="http://schemas.openxmlformats.org/officeDocument/2006/relationships/image" Target="../media/image10.jpeg"/><Relationship Id="rId7" Type="http://schemas.openxmlformats.org/officeDocument/2006/relationships/image" Target="../media/image3.jpeg"/><Relationship Id="rId12" Type="http://schemas.openxmlformats.org/officeDocument/2006/relationships/hyperlink" Target="http://www.google.co.uk/imgres?imgurl=http://www2.ohchr.org/english/bodies/images/Flags/prt.gif&amp;imgrefurl=http://www2.ohchr.org/english/bodies/cedaw/cedaws42.htm&amp;usg=__TyPGY_t6s08zkXfP3MmrBHxvla8=&amp;h=288&amp;w=432&amp;sz=10&amp;hl=en&amp;start=1&amp;sig2=enW9GcXDvRK9bHzVHpZiNA&amp;itbs=1&amp;tbnid=7pWuBkV5Ky0vxM:&amp;tbnh=84&amp;tbnw=126&amp;prev=/images%3Fq%3Dportuguese%2Bflag%26hl%3Den%26gbv%3D2%26tbs%3Disch:1&amp;ei=QAoFTI2jDIrAmQOWoYTiAg" TargetMode="External"/><Relationship Id="rId17" Type="http://schemas.openxmlformats.org/officeDocument/2006/relationships/image" Target="../media/image8.jpeg"/><Relationship Id="rId25" Type="http://schemas.openxmlformats.org/officeDocument/2006/relationships/image" Target="../media/image12.jpeg"/><Relationship Id="rId2" Type="http://schemas.openxmlformats.org/officeDocument/2006/relationships/audio" Target="../media/audio1.wav"/><Relationship Id="rId16" Type="http://schemas.openxmlformats.org/officeDocument/2006/relationships/hyperlink" Target="http://www.google.co.uk/imgres?imgurl=http://www.appliedlanguage.com/flags_of_the_world/large_flag_of_brazil.gif&amp;imgrefurl=http://www.appliedlanguage.com/flags_of_the_world/flag_of_brazil.shtml&amp;usg=__T5TBEXImx_CLZqO7TDSSAheHDRg=&amp;h=302&amp;w=429&amp;sz=7&amp;hl=en&amp;start=1&amp;sig2=d7FJVgFPUF0pSuoo9xq7LQ&amp;itbs=1&amp;tbnid=M6RVlmU1f5J9lM:&amp;tbnh=89&amp;tbnw=126&amp;prev=/images%3Fq%3Dbrazilian%2Bflag%26hl%3Den%26gbv%3D2%26tbs%3Disch:1&amp;ei=3AoFTKW7IYvgmAOQ6fmpDA" TargetMode="External"/><Relationship Id="rId20" Type="http://schemas.openxmlformats.org/officeDocument/2006/relationships/hyperlink" Target="http://www.google.co.uk/imgres?imgurl=http://tizona.files.wordpress.com/2008/01/australian-flag.jpg&amp;imgrefurl=http://tizona.wordpress.com/2008/01/25/&amp;usg=__wesvGYDuDNx5zPD1h1knjF9k9g8=&amp;h=591&amp;w=886&amp;sz=34&amp;hl=en&amp;start=1&amp;sig2=dQyImUBhb9mr7uiX-U5KvA&amp;itbs=1&amp;tbnid=01GVy0qR8Bj9EM:&amp;tbnh=97&amp;tbnw=146&amp;prev=/images%3Fq%3Daustralian%2Bflag%26hl%3Den%26gbv%3D2%26tbs%3Disch:1&amp;ei=OgsFTM7aIJSimwOy6O2aDA" TargetMode="External"/><Relationship Id="rId29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re-host.com/porosia/whois/images/french-flag.png" TargetMode="External"/><Relationship Id="rId11" Type="http://schemas.openxmlformats.org/officeDocument/2006/relationships/image" Target="../media/image5.jpeg"/><Relationship Id="rId24" Type="http://schemas.openxmlformats.org/officeDocument/2006/relationships/hyperlink" Target="http://www.google.co.uk/imgres?imgurl=http://aworldofrecipes.net/countries/italy/italiansausagelasagna/italian-flag.gif&amp;imgrefurl=http://aworldofrecipes.net/countries/italy/italiansausagelasagna/&amp;usg=__f_GOv33VBGbZ-PNKo89Afaact8E=&amp;h=300&amp;w=450&amp;sz=3&amp;hl=en&amp;start=1&amp;sig2=uazXjDxsYOQImIgVPYF7hA&amp;itbs=1&amp;tbnid=xeGTqiJ6HUdodM:&amp;tbnh=85&amp;tbnw=127&amp;prev=/images%3Fq%3Ditalian%2Bflag%26hl%3Den%26gbv%3D2%26tbs%3Disch:1&amp;ei=kgsFTN7iI46mmAOcpaGbDA" TargetMode="External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23" Type="http://schemas.openxmlformats.org/officeDocument/2006/relationships/image" Target="../media/image11.jpeg"/><Relationship Id="rId28" Type="http://schemas.openxmlformats.org/officeDocument/2006/relationships/hyperlink" Target="http://www.google.co.uk/imgres?imgurl=http://blogs.houstonpress.com/hairballs/world-cup-trophy.jpg&amp;imgrefurl=http://blogs.houstonpress.com/hairballs/sports/soccer/&amp;usg=__D4q5oVLB-0wdGFdxZOZmpAhF51c=&amp;h=400&amp;w=300&amp;sz=21&amp;hl=en&amp;start=3&amp;sig2=XEGYvmg9DL6cDBwKxjdHmA&amp;itbs=1&amp;tbnid=hfEMEH7vPEzKQM:&amp;tbnh=124&amp;tbnw=93&amp;prev=/images%3Fq%3Dworld%2Bcup%26hl%3Den%26gbv%3D2%26tbs%3Disch:1&amp;ei=IQkFTOcMpIabA6uMlKQM" TargetMode="External"/><Relationship Id="rId10" Type="http://schemas.openxmlformats.org/officeDocument/2006/relationships/hyperlink" Target="http://www.google.co.uk/imgres?imgurl=http://www.donquijote.org/culture/spain/history/images/spanish_flag2.jpg&amp;imgrefurl=http://www.donquijote.org/culture/spain/history/flag.asp&amp;usg=__EezuqB3rXzLlCiRrElUkVR1mY5M=&amp;h=369&amp;w=600&amp;sz=25&amp;hl=en&amp;start=1&amp;sig2=8eATwMkG6SGhoYVO9vphCQ&amp;itbs=1&amp;tbnid=ZlyKoGuzsag35M:&amp;tbnh=83&amp;tbnw=135&amp;prev=/images%3Fq%3Dspanishflag%26hl%3Den%26gbv%3D2%26tbs%3Disch:1&amp;ei=IgoFTJyABKKImwPTn-2TAQ" TargetMode="External"/><Relationship Id="rId19" Type="http://schemas.openxmlformats.org/officeDocument/2006/relationships/image" Target="../media/image9.jpeg"/><Relationship Id="rId4" Type="http://schemas.openxmlformats.org/officeDocument/2006/relationships/hyperlink" Target="http://wwp.greenwichmeantime.com/time-zone/europe/uk/images/england-flag.jpg" TargetMode="External"/><Relationship Id="rId9" Type="http://schemas.openxmlformats.org/officeDocument/2006/relationships/image" Target="../media/image4.jpeg"/><Relationship Id="rId14" Type="http://schemas.openxmlformats.org/officeDocument/2006/relationships/hyperlink" Target="http://www.google.co.uk/imgres?imgurl=https://www.cia.gov/library/publications/the-world-factbook/graphics/flags/large/sf-lgflag.gif&amp;imgrefurl=https://www.cia.gov/library/publications/the-world-factbook/flags/flagtemplate_sf.html&amp;usg=__0lrknj5Cz0qTp9JGNh-eF_dCcnY=&amp;h=302&amp;w=496&amp;sz=9&amp;hl=en&amp;start=1&amp;sig2=vj2TQKhyuAriyZ9mituFUg&amp;itbs=1&amp;tbnid=v8JHqr76gJ_HDM:&amp;tbnh=79&amp;tbnw=130&amp;prev=/images%3Fq%3Dsouth%2Bafrican%2Bflag%26hl%3Den%26gbv%3D2%26tbs%3Disch:1&amp;ei=vwoFTNSbMqSQmwOMpP2ZAQ" TargetMode="External"/><Relationship Id="rId22" Type="http://schemas.openxmlformats.org/officeDocument/2006/relationships/hyperlink" Target="http://www.google.co.uk/imgres?imgurl=http://www.travelblog.org/World/flags/ag-lgflag.gif&amp;imgrefurl=http://www.travelblog.org/World/ag-flag2.html&amp;usg=__G1V43vCVe_K1odpaCO8VO5a-4XE=&amp;h=302&amp;w=457&amp;sz=4&amp;hl=en&amp;start=1&amp;sig2=l-736K1R4nuIi9TOxkEGWw&amp;itbs=1&amp;tbnid=jfL3BNwL7bpKRM:&amp;tbnh=85&amp;tbnw=128&amp;prev=/images%3Fq%3Dalgerianflag%26hl%3Den%26gbv%3D2%26tbs%3Disch:1&amp;ei=egsFTKD7LqGkmwPsl_HFAw" TargetMode="External"/><Relationship Id="rId27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1857356" y="1214422"/>
            <a:ext cx="5072098" cy="307183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Cloud Callout 45"/>
          <p:cNvSpPr/>
          <p:nvPr/>
        </p:nvSpPr>
        <p:spPr>
          <a:xfrm>
            <a:off x="6786578" y="2500306"/>
            <a:ext cx="2357422" cy="2000264"/>
          </a:xfrm>
          <a:prstGeom prst="cloudCallout">
            <a:avLst>
              <a:gd name="adj1" fmla="val -71862"/>
              <a:gd name="adj2" fmla="val 1162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Cloud Callout 44"/>
          <p:cNvSpPr/>
          <p:nvPr/>
        </p:nvSpPr>
        <p:spPr>
          <a:xfrm>
            <a:off x="6858016" y="1214422"/>
            <a:ext cx="2285984" cy="1500198"/>
          </a:xfrm>
          <a:prstGeom prst="cloudCallout">
            <a:avLst>
              <a:gd name="adj1" fmla="val -56317"/>
              <a:gd name="adj2" fmla="val 679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loud Callout 23"/>
          <p:cNvSpPr/>
          <p:nvPr/>
        </p:nvSpPr>
        <p:spPr>
          <a:xfrm>
            <a:off x="0" y="3214686"/>
            <a:ext cx="2143140" cy="1357322"/>
          </a:xfrm>
          <a:prstGeom prst="cloudCallout">
            <a:avLst>
              <a:gd name="adj1" fmla="val 67253"/>
              <a:gd name="adj2" fmla="val -135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Explosion 1 40"/>
          <p:cNvSpPr/>
          <p:nvPr/>
        </p:nvSpPr>
        <p:spPr>
          <a:xfrm>
            <a:off x="1285852" y="3714752"/>
            <a:ext cx="8143900" cy="2214578"/>
          </a:xfrm>
          <a:prstGeom prst="irregularSeal1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loud Callout 19"/>
          <p:cNvSpPr/>
          <p:nvPr/>
        </p:nvSpPr>
        <p:spPr>
          <a:xfrm>
            <a:off x="0" y="1214422"/>
            <a:ext cx="1785918" cy="1143008"/>
          </a:xfrm>
          <a:prstGeom prst="cloudCallout">
            <a:avLst>
              <a:gd name="adj1" fmla="val 62574"/>
              <a:gd name="adj2" fmla="val 32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266" name="Picture 2" descr="http://blogs.timeslive.co.za/soccer/files/2009/12/2010-world-cup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643050"/>
            <a:ext cx="1688434" cy="197642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643306" y="785794"/>
            <a:ext cx="1538518" cy="3786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endParaRPr lang="en-US" sz="239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1270" name="Picture 6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228725" cy="733426"/>
          </a:xfrm>
          <a:prstGeom prst="rect">
            <a:avLst/>
          </a:prstGeom>
          <a:noFill/>
        </p:spPr>
      </p:pic>
      <p:pic>
        <p:nvPicPr>
          <p:cNvPr id="11272" name="Picture 8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85918" y="0"/>
            <a:ext cx="1143000" cy="762000"/>
          </a:xfrm>
          <a:prstGeom prst="rect">
            <a:avLst/>
          </a:prstGeom>
          <a:noFill/>
        </p:spPr>
      </p:pic>
      <p:pic>
        <p:nvPicPr>
          <p:cNvPr id="11274" name="Picture 10" descr="http://t2.gstatic.com/images?q=tbn:X_KmT0Z10cBvCM:http://www.pre-host.com/porosia/whois/images/german-flag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0"/>
            <a:ext cx="1295400" cy="781051"/>
          </a:xfrm>
          <a:prstGeom prst="rect">
            <a:avLst/>
          </a:prstGeom>
          <a:noFill/>
        </p:spPr>
      </p:pic>
      <p:pic>
        <p:nvPicPr>
          <p:cNvPr id="11276" name="Picture 12" descr="http://t2.gstatic.com/images?q=tbn:ZlyKoGuzsag35M:http://www.donquijote.org/culture/spain/history/images/spanish_flag2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57752" y="0"/>
            <a:ext cx="1285875" cy="790576"/>
          </a:xfrm>
          <a:prstGeom prst="rect">
            <a:avLst/>
          </a:prstGeom>
          <a:noFill/>
        </p:spPr>
      </p:pic>
      <p:pic>
        <p:nvPicPr>
          <p:cNvPr id="11278" name="Picture 14" descr="http://t2.gstatic.com/images?q=tbn:7pWuBkV5Ky0vxM:http://www2.ohchr.org/english/bodies/images/Flags/prt.gif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7950" y="0"/>
            <a:ext cx="1200150" cy="800100"/>
          </a:xfrm>
          <a:prstGeom prst="rect">
            <a:avLst/>
          </a:prstGeom>
          <a:noFill/>
        </p:spPr>
      </p:pic>
      <p:pic>
        <p:nvPicPr>
          <p:cNvPr id="11280" name="Picture 16" descr="http://t3.gstatic.com/images?q=tbn:v8JHqr76gJ_HDM:https://www.cia.gov/library/publications/the-world-factbook/graphics/flags/large/sf-lgflag.gif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105524"/>
            <a:ext cx="1238250" cy="752476"/>
          </a:xfrm>
          <a:prstGeom prst="rect">
            <a:avLst/>
          </a:prstGeom>
          <a:noFill/>
        </p:spPr>
      </p:pic>
      <p:pic>
        <p:nvPicPr>
          <p:cNvPr id="11282" name="Picture 18" descr="http://t1.gstatic.com/images?q=tbn:M6RVlmU1f5J9lM:http://www.appliedlanguage.com/flags_of_the_world/large_flag_of_brazil.gif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85918" y="6010275"/>
            <a:ext cx="1200150" cy="847725"/>
          </a:xfrm>
          <a:prstGeom prst="rect">
            <a:avLst/>
          </a:prstGeom>
          <a:noFill/>
        </p:spPr>
      </p:pic>
      <p:pic>
        <p:nvPicPr>
          <p:cNvPr id="11284" name="Picture 20" descr="http://t3.gstatic.com/images?q=tbn:OznrQ3RZGli_eM:http://www.mpressrecords.com/emailimages/Japan%2520flag.gif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286116" y="5981700"/>
            <a:ext cx="1238250" cy="876300"/>
          </a:xfrm>
          <a:prstGeom prst="rect">
            <a:avLst/>
          </a:prstGeom>
          <a:noFill/>
        </p:spPr>
      </p:pic>
      <p:pic>
        <p:nvPicPr>
          <p:cNvPr id="11286" name="Picture 22" descr="http://t1.gstatic.com/images?q=tbn:01GVy0qR8Bj9EM:http://tizona.files.wordpress.com/2008/01/australian-flag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714876" y="6005513"/>
            <a:ext cx="1283125" cy="852487"/>
          </a:xfrm>
          <a:prstGeom prst="rect">
            <a:avLst/>
          </a:prstGeom>
          <a:noFill/>
        </p:spPr>
      </p:pic>
      <p:pic>
        <p:nvPicPr>
          <p:cNvPr id="11288" name="Picture 24" descr="http://t3.gstatic.com/images?q=tbn:jfL3BNwL7bpKRM:http://www.travelblog.org/World/flags/ag-lgflag.gif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215074" y="5976936"/>
            <a:ext cx="1326777" cy="881064"/>
          </a:xfrm>
          <a:prstGeom prst="rect">
            <a:avLst/>
          </a:prstGeom>
          <a:noFill/>
        </p:spPr>
      </p:pic>
      <p:pic>
        <p:nvPicPr>
          <p:cNvPr id="11290" name="Picture 26" descr="http://t3.gstatic.com/images?q=tbn:xeGTqiJ6HUdodM:http://aworldofrecipes.net/countries/italy/italiansausagelasagna/italian-flag.gif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934325" y="0"/>
            <a:ext cx="1209675" cy="809626"/>
          </a:xfrm>
          <a:prstGeom prst="rect">
            <a:avLst/>
          </a:prstGeom>
          <a:noFill/>
        </p:spPr>
      </p:pic>
      <p:pic>
        <p:nvPicPr>
          <p:cNvPr id="11292" name="Picture 28" descr="http://t2.gstatic.com/images?q=tbn:G0pGRidOZB8fXM:http://www.tofocus.info/images/flags/argentina-flag.gif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786687" y="5983286"/>
            <a:ext cx="1357313" cy="87471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85720" y="1357298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A </a:t>
            </a:r>
            <a:r>
              <a:rPr lang="en-GB" sz="2400" b="1" dirty="0" err="1" smtClean="0">
                <a:latin typeface="Kristen ITC" pitchFamily="66" charset="0"/>
              </a:rPr>
              <a:t>mon</a:t>
            </a:r>
            <a:r>
              <a:rPr lang="en-GB" sz="2400" b="1" dirty="0" smtClean="0">
                <a:latin typeface="Kristen ITC" pitchFamily="66" charset="0"/>
              </a:rPr>
              <a:t> </a:t>
            </a:r>
          </a:p>
          <a:p>
            <a:r>
              <a:rPr lang="en-GB" sz="2400" b="1" dirty="0" smtClean="0">
                <a:latin typeface="Kristen ITC" pitchFamily="66" charset="0"/>
              </a:rPr>
              <a:t>avis...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21" name="Cloud Callout 20"/>
          <p:cNvSpPr/>
          <p:nvPr/>
        </p:nvSpPr>
        <p:spPr>
          <a:xfrm>
            <a:off x="0" y="2143116"/>
            <a:ext cx="1857356" cy="1285884"/>
          </a:xfrm>
          <a:prstGeom prst="cloudCallout">
            <a:avLst>
              <a:gd name="adj1" fmla="val 72072"/>
              <a:gd name="adj2" fmla="val -52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14282" y="2428868"/>
            <a:ext cx="128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latin typeface="Kristen ITC" pitchFamily="66" charset="0"/>
              </a:rPr>
              <a:t>Selon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moi</a:t>
            </a:r>
            <a:r>
              <a:rPr lang="en-GB" sz="2400" b="1" dirty="0" smtClean="0">
                <a:latin typeface="Kristen ITC" pitchFamily="66" charset="0"/>
              </a:rPr>
              <a:t>...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3500438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Je </a:t>
            </a:r>
            <a:r>
              <a:rPr lang="en-GB" sz="2400" b="1" dirty="0" err="1" smtClean="0">
                <a:latin typeface="Kristen ITC" pitchFamily="66" charset="0"/>
              </a:rPr>
              <a:t>pense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que</a:t>
            </a:r>
            <a:r>
              <a:rPr lang="en-GB" sz="2400" b="1" dirty="0" smtClean="0">
                <a:latin typeface="Kristen ITC" pitchFamily="66" charset="0"/>
              </a:rPr>
              <a:t>...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85723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Kristen ITC" pitchFamily="66" charset="0"/>
              </a:rPr>
              <a:t>L’Angleterre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85918" y="85723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Kristen ITC" pitchFamily="66" charset="0"/>
              </a:rPr>
              <a:t>La France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5500702"/>
            <a:ext cx="1714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Kristen ITC" pitchFamily="66" charset="0"/>
              </a:rPr>
              <a:t>L’Afrique</a:t>
            </a:r>
            <a:r>
              <a:rPr lang="en-GB" b="1" dirty="0" smtClean="0">
                <a:latin typeface="Kristen ITC" pitchFamily="66" charset="0"/>
              </a:rPr>
              <a:t> du</a:t>
            </a:r>
          </a:p>
          <a:p>
            <a:r>
              <a:rPr lang="en-GB" b="1" dirty="0" smtClean="0">
                <a:latin typeface="Kristen ITC" pitchFamily="66" charset="0"/>
              </a:rPr>
              <a:t> </a:t>
            </a:r>
            <a:r>
              <a:rPr lang="en-GB" b="1" dirty="0" err="1" smtClean="0">
                <a:latin typeface="Kristen ITC" pitchFamily="66" charset="0"/>
              </a:rPr>
              <a:t>Sud</a:t>
            </a:r>
            <a:r>
              <a:rPr lang="en-GB" b="1" dirty="0" smtClean="0">
                <a:latin typeface="Kristen ITC" pitchFamily="66" charset="0"/>
              </a:rPr>
              <a:t>                     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5918" y="550070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Kristen ITC" pitchFamily="66" charset="0"/>
              </a:rPr>
              <a:t>Le </a:t>
            </a:r>
            <a:r>
              <a:rPr lang="en-GB" b="1" dirty="0" err="1" smtClean="0">
                <a:latin typeface="Kristen ITC" pitchFamily="66" charset="0"/>
              </a:rPr>
              <a:t>Brésil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14678" y="54292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Kristen ITC" pitchFamily="66" charset="0"/>
              </a:rPr>
              <a:t>Le </a:t>
            </a:r>
            <a:r>
              <a:rPr lang="en-GB" b="1" dirty="0" err="1" smtClean="0">
                <a:latin typeface="Kristen ITC" pitchFamily="66" charset="0"/>
              </a:rPr>
              <a:t>Japon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43438" y="550070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Kristen ITC" pitchFamily="66" charset="0"/>
              </a:rPr>
              <a:t>L’Australie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15074" y="5429264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latin typeface="Kristen ITC" pitchFamily="66" charset="0"/>
              </a:rPr>
              <a:t>L’Algerie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00958" y="5500702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Kristen ITC" pitchFamily="66" charset="0"/>
              </a:rPr>
              <a:t>L’Argentine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43240" y="85723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Kristen ITC" pitchFamily="66" charset="0"/>
              </a:rPr>
              <a:t>L’Allemagne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57752" y="85723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Kristen ITC" pitchFamily="66" charset="0"/>
              </a:rPr>
              <a:t>L’Espagne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15074" y="85723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Kristen ITC" pitchFamily="66" charset="0"/>
              </a:rPr>
              <a:t>Le Portugal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58148" y="85723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Kristen ITC" pitchFamily="66" charset="0"/>
              </a:rPr>
              <a:t>L’Italie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14612" y="4500570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...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gagner</a:t>
            </a:r>
            <a:r>
              <a:rPr lang="en-GB" sz="2400" b="1" dirty="0" smtClean="0">
                <a:latin typeface="Kristen ITC" pitchFamily="66" charset="0"/>
              </a:rPr>
              <a:t> la coupe du </a:t>
            </a:r>
            <a:r>
              <a:rPr lang="en-GB" sz="2400" b="1" dirty="0" err="1" smtClean="0">
                <a:latin typeface="Kristen ITC" pitchFamily="66" charset="0"/>
              </a:rPr>
              <a:t>monde</a:t>
            </a:r>
            <a:r>
              <a:rPr lang="en-GB" sz="2400" b="1" dirty="0" smtClean="0">
                <a:latin typeface="Kristen ITC" pitchFamily="66" charset="0"/>
              </a:rPr>
              <a:t>!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43768" y="1428736"/>
            <a:ext cx="1643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latin typeface="Kristen ITC" pitchFamily="66" charset="0"/>
              </a:rPr>
              <a:t>Oui</a:t>
            </a:r>
            <a:r>
              <a:rPr lang="en-GB" sz="2400" b="1" dirty="0" smtClean="0">
                <a:latin typeface="Kristen ITC" pitchFamily="66" charset="0"/>
              </a:rPr>
              <a:t>, je </a:t>
            </a:r>
            <a:r>
              <a:rPr lang="en-GB" sz="2400" b="1" dirty="0" err="1" smtClean="0">
                <a:latin typeface="Kristen ITC" pitchFamily="66" charset="0"/>
              </a:rPr>
              <a:t>suis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d’accord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215174" y="2857496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Non, je ne </a:t>
            </a:r>
            <a:r>
              <a:rPr lang="en-GB" sz="2400" b="1" dirty="0" err="1" smtClean="0">
                <a:latin typeface="Kristen ITC" pitchFamily="66" charset="0"/>
              </a:rPr>
              <a:t>suis</a:t>
            </a:r>
            <a:r>
              <a:rPr lang="en-GB" sz="2400" b="1" dirty="0" smtClean="0">
                <a:latin typeface="Kristen ITC" pitchFamily="66" charset="0"/>
              </a:rPr>
              <a:t> pas </a:t>
            </a:r>
            <a:r>
              <a:rPr lang="en-GB" sz="2400" b="1" dirty="0" err="1" smtClean="0">
                <a:latin typeface="Kristen ITC" pitchFamily="66" charset="0"/>
              </a:rPr>
              <a:t>d’accord</a:t>
            </a:r>
            <a:endParaRPr lang="en-GB" sz="2400" b="1" dirty="0">
              <a:latin typeface="Kristen ITC" pitchFamily="66" charset="0"/>
            </a:endParaRPr>
          </a:p>
        </p:txBody>
      </p:sp>
      <p:pic>
        <p:nvPicPr>
          <p:cNvPr id="11268" name="Picture 4" descr="http://t0.gstatic.com/images?q=tbn:hfEMEH7vPEzKQM:http://blogs.houstonpress.com/hairballs/world-cup-trophy.jpg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4929190" y="1500174"/>
            <a:ext cx="1747999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51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sghani</dc:creator>
  <cp:lastModifiedBy>sghani</cp:lastModifiedBy>
  <cp:revision>7</cp:revision>
  <dcterms:created xsi:type="dcterms:W3CDTF">2010-06-01T13:20:05Z</dcterms:created>
  <dcterms:modified xsi:type="dcterms:W3CDTF">2010-06-01T13:54:40Z</dcterms:modified>
</cp:coreProperties>
</file>