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49C46-700A-46A4-9327-7F069F1E4CE6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95718-0F02-43A7-90E4-0223532F276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gif"/><Relationship Id="rId18" Type="http://schemas.openxmlformats.org/officeDocument/2006/relationships/hyperlink" Target="http://www.fifa.com/worldcup/teams/team=43948/index.html" TargetMode="External"/><Relationship Id="rId26" Type="http://schemas.openxmlformats.org/officeDocument/2006/relationships/hyperlink" Target="http://www.fifa.com/worldcup/teams/team=43960/index.html" TargetMode="External"/><Relationship Id="rId39" Type="http://schemas.openxmlformats.org/officeDocument/2006/relationships/image" Target="../media/image19.gif"/><Relationship Id="rId21" Type="http://schemas.openxmlformats.org/officeDocument/2006/relationships/image" Target="../media/image10.gif"/><Relationship Id="rId34" Type="http://schemas.openxmlformats.org/officeDocument/2006/relationships/hyperlink" Target="http://www.fifa.com/worldcup/teams/team=43883/index.html" TargetMode="External"/><Relationship Id="rId42" Type="http://schemas.openxmlformats.org/officeDocument/2006/relationships/hyperlink" Target="http://www.fifa.com/worldcup/teams/team=43954/index.html" TargetMode="External"/><Relationship Id="rId47" Type="http://schemas.openxmlformats.org/officeDocument/2006/relationships/image" Target="../media/image23.gif"/><Relationship Id="rId50" Type="http://schemas.openxmlformats.org/officeDocument/2006/relationships/hyperlink" Target="http://www.fifa.com/worldcup/teams/team=43924/index.html" TargetMode="External"/><Relationship Id="rId55" Type="http://schemas.openxmlformats.org/officeDocument/2006/relationships/image" Target="../media/image27.gif"/><Relationship Id="rId63" Type="http://schemas.openxmlformats.org/officeDocument/2006/relationships/image" Target="../media/image31.gif"/><Relationship Id="rId7" Type="http://schemas.openxmlformats.org/officeDocument/2006/relationships/image" Target="../media/image3.gif"/><Relationship Id="rId2" Type="http://schemas.openxmlformats.org/officeDocument/2006/relationships/hyperlink" Target="http://www.fifa.com/worldcup/teams/team=43922/index.html" TargetMode="External"/><Relationship Id="rId16" Type="http://schemas.openxmlformats.org/officeDocument/2006/relationships/hyperlink" Target="http://www.fifa.com/worldcup/teams/team=43968/index.html" TargetMode="External"/><Relationship Id="rId20" Type="http://schemas.openxmlformats.org/officeDocument/2006/relationships/hyperlink" Target="http://www.fifa.com/worldcup/teams/team=43976/index.html" TargetMode="External"/><Relationship Id="rId29" Type="http://schemas.openxmlformats.org/officeDocument/2006/relationships/image" Target="../media/image14.gif"/><Relationship Id="rId41" Type="http://schemas.openxmlformats.org/officeDocument/2006/relationships/image" Target="../media/image20.gif"/><Relationship Id="rId54" Type="http://schemas.openxmlformats.org/officeDocument/2006/relationships/hyperlink" Target="http://www.fifa.com/worldcup/teams/team=43854/index.html" TargetMode="External"/><Relationship Id="rId62" Type="http://schemas.openxmlformats.org/officeDocument/2006/relationships/hyperlink" Target="http://www.fifa.com/worldcup/teams/team=43909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ifa.com/worldcup/teams/team=43822/index.html" TargetMode="External"/><Relationship Id="rId11" Type="http://schemas.openxmlformats.org/officeDocument/2006/relationships/image" Target="../media/image5.gif"/><Relationship Id="rId24" Type="http://schemas.openxmlformats.org/officeDocument/2006/relationships/hyperlink" Target="http://www.fifa.com/worldcup/teams/team=43860/index.html" TargetMode="External"/><Relationship Id="rId32" Type="http://schemas.openxmlformats.org/officeDocument/2006/relationships/hyperlink" Target="http://www.fifa.com/worldcup/teams/team=43849/index.html" TargetMode="External"/><Relationship Id="rId37" Type="http://schemas.openxmlformats.org/officeDocument/2006/relationships/image" Target="../media/image18.gif"/><Relationship Id="rId40" Type="http://schemas.openxmlformats.org/officeDocument/2006/relationships/hyperlink" Target="http://www.fifa.com/worldcup/teams/team=43946/index.html" TargetMode="External"/><Relationship Id="rId45" Type="http://schemas.openxmlformats.org/officeDocument/2006/relationships/image" Target="../media/image22.gif"/><Relationship Id="rId53" Type="http://schemas.openxmlformats.org/officeDocument/2006/relationships/image" Target="../media/image26.gif"/><Relationship Id="rId58" Type="http://schemas.openxmlformats.org/officeDocument/2006/relationships/hyperlink" Target="http://www.fifa.com/worldcup/teams/team=43969/index.html" TargetMode="External"/><Relationship Id="rId66" Type="http://schemas.openxmlformats.org/officeDocument/2006/relationships/image" Target="../media/image33.jpeg"/><Relationship Id="rId5" Type="http://schemas.openxmlformats.org/officeDocument/2006/relationships/image" Target="../media/image2.gif"/><Relationship Id="rId15" Type="http://schemas.openxmlformats.org/officeDocument/2006/relationships/image" Target="../media/image7.gif"/><Relationship Id="rId23" Type="http://schemas.openxmlformats.org/officeDocument/2006/relationships/image" Target="../media/image11.gif"/><Relationship Id="rId28" Type="http://schemas.openxmlformats.org/officeDocument/2006/relationships/hyperlink" Target="http://www.fifa.com/worldcup/teams/team=43941/index.html" TargetMode="External"/><Relationship Id="rId36" Type="http://schemas.openxmlformats.org/officeDocument/2006/relationships/hyperlink" Target="http://www.fifa.com/worldcup/teams/team=43911/index.html" TargetMode="External"/><Relationship Id="rId49" Type="http://schemas.openxmlformats.org/officeDocument/2006/relationships/image" Target="../media/image24.gif"/><Relationship Id="rId57" Type="http://schemas.openxmlformats.org/officeDocument/2006/relationships/image" Target="../media/image28.gif"/><Relationship Id="rId61" Type="http://schemas.openxmlformats.org/officeDocument/2006/relationships/image" Target="../media/image30.gif"/><Relationship Id="rId10" Type="http://schemas.openxmlformats.org/officeDocument/2006/relationships/hyperlink" Target="http://www.fifa.com/worldcup/teams/team=43942/index.html" TargetMode="External"/><Relationship Id="rId19" Type="http://schemas.openxmlformats.org/officeDocument/2006/relationships/image" Target="../media/image9.gif"/><Relationship Id="rId31" Type="http://schemas.openxmlformats.org/officeDocument/2006/relationships/image" Target="../media/image15.gif"/><Relationship Id="rId44" Type="http://schemas.openxmlformats.org/officeDocument/2006/relationships/hyperlink" Target="http://www.fifa.com/worldcup/teams/team=43928/index.html" TargetMode="External"/><Relationship Id="rId52" Type="http://schemas.openxmlformats.org/officeDocument/2006/relationships/hyperlink" Target="http://www.fifa.com/worldcup/teams/team=43821/index.html" TargetMode="External"/><Relationship Id="rId60" Type="http://schemas.openxmlformats.org/officeDocument/2006/relationships/hyperlink" Target="http://www.fifa.com/worldcup/teams/team=43971/index.html" TargetMode="External"/><Relationship Id="rId65" Type="http://schemas.openxmlformats.org/officeDocument/2006/relationships/image" Target="../media/image32.gif"/><Relationship Id="rId4" Type="http://schemas.openxmlformats.org/officeDocument/2006/relationships/hyperlink" Target="http://www.fifa.com/worldcup/teams/team=43876/index.html" TargetMode="External"/><Relationship Id="rId9" Type="http://schemas.openxmlformats.org/officeDocument/2006/relationships/image" Target="../media/image4.gif"/><Relationship Id="rId14" Type="http://schemas.openxmlformats.org/officeDocument/2006/relationships/hyperlink" Target="http://www.fifa.com/worldcup/teams/team=43843/index.html" TargetMode="External"/><Relationship Id="rId22" Type="http://schemas.openxmlformats.org/officeDocument/2006/relationships/hyperlink" Target="http://www.fifa.com/worldcup/teams/team=1902465/index.html" TargetMode="External"/><Relationship Id="rId27" Type="http://schemas.openxmlformats.org/officeDocument/2006/relationships/image" Target="../media/image13.gif"/><Relationship Id="rId30" Type="http://schemas.openxmlformats.org/officeDocument/2006/relationships/hyperlink" Target="http://www.fifa.com/worldcup/teams/team=43819/index.html" TargetMode="External"/><Relationship Id="rId35" Type="http://schemas.openxmlformats.org/officeDocument/2006/relationships/image" Target="../media/image17.gif"/><Relationship Id="rId43" Type="http://schemas.openxmlformats.org/officeDocument/2006/relationships/image" Target="../media/image21.gif"/><Relationship Id="rId48" Type="http://schemas.openxmlformats.org/officeDocument/2006/relationships/hyperlink" Target="http://www.fifa.com/worldcup/teams/team=44002/index.html" TargetMode="External"/><Relationship Id="rId56" Type="http://schemas.openxmlformats.org/officeDocument/2006/relationships/hyperlink" Target="http://www.fifa.com/worldcup/teams/team=43963/index.html" TargetMode="External"/><Relationship Id="rId64" Type="http://schemas.openxmlformats.org/officeDocument/2006/relationships/hyperlink" Target="http://www.fifa.com/worldcup/teams/team=43925/index.html" TargetMode="External"/><Relationship Id="rId8" Type="http://schemas.openxmlformats.org/officeDocument/2006/relationships/hyperlink" Target="http://www.fifa.com/worldcup/teams/team=43949/index.html" TargetMode="External"/><Relationship Id="rId51" Type="http://schemas.openxmlformats.org/officeDocument/2006/relationships/image" Target="../media/image25.gif"/><Relationship Id="rId3" Type="http://schemas.openxmlformats.org/officeDocument/2006/relationships/image" Target="../media/image1.gif"/><Relationship Id="rId12" Type="http://schemas.openxmlformats.org/officeDocument/2006/relationships/hyperlink" Target="http://www.fifa.com/worldcup/teams/team=43921/index.html" TargetMode="External"/><Relationship Id="rId17" Type="http://schemas.openxmlformats.org/officeDocument/2006/relationships/image" Target="../media/image8.gif"/><Relationship Id="rId25" Type="http://schemas.openxmlformats.org/officeDocument/2006/relationships/image" Target="../media/image12.gif"/><Relationship Id="rId33" Type="http://schemas.openxmlformats.org/officeDocument/2006/relationships/image" Target="../media/image16.gif"/><Relationship Id="rId38" Type="http://schemas.openxmlformats.org/officeDocument/2006/relationships/hyperlink" Target="http://www.fifa.com/worldcup/teams/team=43930/index.html" TargetMode="External"/><Relationship Id="rId46" Type="http://schemas.openxmlformats.org/officeDocument/2006/relationships/hyperlink" Target="http://www.fifa.com/worldcup/teams/team=43978/index.html" TargetMode="External"/><Relationship Id="rId59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rgentina">
            <a:hlinkClick r:id="rId2" tooltip="Argentina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57190" cy="155364"/>
          </a:xfrm>
          <a:prstGeom prst="rect">
            <a:avLst/>
          </a:prstGeom>
          <a:noFill/>
        </p:spPr>
      </p:pic>
      <p:pic>
        <p:nvPicPr>
          <p:cNvPr id="1031" name="Picture 7" descr="Nigeria">
            <a:hlinkClick r:id="rId4" tooltip="Nigeria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58879"/>
            <a:ext cx="357190" cy="155364"/>
          </a:xfrm>
          <a:prstGeom prst="rect">
            <a:avLst/>
          </a:prstGeom>
          <a:noFill/>
        </p:spPr>
      </p:pic>
      <p:pic>
        <p:nvPicPr>
          <p:cNvPr id="1032" name="Picture 8" descr="Korea Republic">
            <a:hlinkClick r:id="rId6" tooltip="Korea Republic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903470"/>
            <a:ext cx="357190" cy="155364"/>
          </a:xfrm>
          <a:prstGeom prst="rect">
            <a:avLst/>
          </a:prstGeom>
          <a:noFill/>
        </p:spPr>
      </p:pic>
      <p:pic>
        <p:nvPicPr>
          <p:cNvPr id="1033" name="Picture 9" descr="Greece">
            <a:hlinkClick r:id="rId8" tooltip="Greec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1248059"/>
            <a:ext cx="357190" cy="155364"/>
          </a:xfrm>
          <a:prstGeom prst="rect">
            <a:avLst/>
          </a:prstGeom>
          <a:noFill/>
        </p:spPr>
      </p:pic>
      <p:pic>
        <p:nvPicPr>
          <p:cNvPr id="1034" name="Picture 10" descr="England">
            <a:hlinkClick r:id="rId10" tooltip="England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20" y="1937239"/>
            <a:ext cx="357190" cy="155364"/>
          </a:xfrm>
          <a:prstGeom prst="rect">
            <a:avLst/>
          </a:prstGeom>
          <a:noFill/>
        </p:spPr>
      </p:pic>
      <p:pic>
        <p:nvPicPr>
          <p:cNvPr id="1035" name="Picture 11" descr="USA">
            <a:hlinkClick r:id="rId12" tooltip="USA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2281829"/>
            <a:ext cx="357190" cy="155364"/>
          </a:xfrm>
          <a:prstGeom prst="rect">
            <a:avLst/>
          </a:prstGeom>
          <a:noFill/>
        </p:spPr>
      </p:pic>
      <p:pic>
        <p:nvPicPr>
          <p:cNvPr id="1036" name="Picture 12" descr="Algeria">
            <a:hlinkClick r:id="rId14" tooltip="Algeria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20" y="2626419"/>
            <a:ext cx="357190" cy="155364"/>
          </a:xfrm>
          <a:prstGeom prst="rect">
            <a:avLst/>
          </a:prstGeom>
          <a:noFill/>
        </p:spPr>
      </p:pic>
      <p:pic>
        <p:nvPicPr>
          <p:cNvPr id="1037" name="Picture 13" descr="Slovenia">
            <a:hlinkClick r:id="rId16" tooltip="Slovenia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5720" y="2971009"/>
            <a:ext cx="357190" cy="155364"/>
          </a:xfrm>
          <a:prstGeom prst="rect">
            <a:avLst/>
          </a:prstGeom>
          <a:noFill/>
        </p:spPr>
      </p:pic>
      <p:grpSp>
        <p:nvGrpSpPr>
          <p:cNvPr id="69" name="Group 68"/>
          <p:cNvGrpSpPr/>
          <p:nvPr/>
        </p:nvGrpSpPr>
        <p:grpSpPr>
          <a:xfrm>
            <a:off x="2000232" y="1928802"/>
            <a:ext cx="357190" cy="1189133"/>
            <a:chOff x="285720" y="3660189"/>
            <a:chExt cx="357190" cy="1189133"/>
          </a:xfrm>
        </p:grpSpPr>
        <p:pic>
          <p:nvPicPr>
            <p:cNvPr id="1038" name="Picture 14" descr="Germany">
              <a:hlinkClick r:id="rId18" tooltip="Germany"/>
            </p:cNvPr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85720" y="3660189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39" name="Picture 15" descr="Australia">
              <a:hlinkClick r:id="rId20" tooltip="Australia"/>
            </p:cNvPr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85720" y="4004778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40" name="Picture 16" descr="Serbia">
              <a:hlinkClick r:id="rId22" tooltip="Serbia"/>
            </p:cNvPr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85720" y="4349369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41" name="Picture 17" descr="Ghana">
              <a:hlinkClick r:id="rId24" tooltip="Ghana"/>
            </p:cNvPr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85720" y="4693958"/>
              <a:ext cx="357190" cy="155364"/>
            </a:xfrm>
            <a:prstGeom prst="rect">
              <a:avLst/>
            </a:prstGeom>
            <a:noFill/>
          </p:spPr>
        </p:pic>
      </p:grpSp>
      <p:grpSp>
        <p:nvGrpSpPr>
          <p:cNvPr id="71" name="Group 70"/>
          <p:cNvGrpSpPr/>
          <p:nvPr/>
        </p:nvGrpSpPr>
        <p:grpSpPr>
          <a:xfrm>
            <a:off x="2071670" y="214290"/>
            <a:ext cx="357190" cy="1189133"/>
            <a:chOff x="285720" y="5383139"/>
            <a:chExt cx="357190" cy="1189133"/>
          </a:xfrm>
        </p:grpSpPr>
        <p:pic>
          <p:nvPicPr>
            <p:cNvPr id="1042" name="Picture 18" descr="Netherlands">
              <a:hlinkClick r:id="rId26" tooltip="Netherlands"/>
            </p:cNvPr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85720" y="5383139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43" name="Picture 19" descr="Denmark">
              <a:hlinkClick r:id="rId28" tooltip="Denmark"/>
            </p:cNvPr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85720" y="5727728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44" name="Picture 20" descr="Japan">
              <a:hlinkClick r:id="rId30" tooltip="Japan"/>
            </p:cNvPr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285720" y="6072319"/>
              <a:ext cx="357190" cy="155364"/>
            </a:xfrm>
            <a:prstGeom prst="rect">
              <a:avLst/>
            </a:prstGeom>
            <a:noFill/>
          </p:spPr>
        </p:pic>
        <p:pic>
          <p:nvPicPr>
            <p:cNvPr id="1045" name="Picture 21" descr="Cameroon">
              <a:hlinkClick r:id="rId32" tooltip="Cameroon"/>
            </p:cNvPr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285720" y="6416908"/>
              <a:ext cx="357190" cy="155364"/>
            </a:xfrm>
            <a:prstGeom prst="rect">
              <a:avLst/>
            </a:prstGeom>
            <a:noFill/>
          </p:spPr>
        </p:pic>
      </p:grpSp>
      <p:grpSp>
        <p:nvGrpSpPr>
          <p:cNvPr id="47" name="Group 46"/>
          <p:cNvGrpSpPr/>
          <p:nvPr/>
        </p:nvGrpSpPr>
        <p:grpSpPr>
          <a:xfrm>
            <a:off x="785786" y="214290"/>
            <a:ext cx="428629" cy="1171123"/>
            <a:chOff x="1500166" y="500063"/>
            <a:chExt cx="428629" cy="1171123"/>
          </a:xfrm>
        </p:grpSpPr>
        <p:pic>
          <p:nvPicPr>
            <p:cNvPr id="63" name="Picture 2" descr="South Africa">
              <a:hlinkClick r:id="rId34" tooltip="South Africa"/>
            </p:cNvPr>
            <p:cNvPicPr>
              <a:picLocks noChangeAspect="1"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1571604" y="500063"/>
              <a:ext cx="357190" cy="142492"/>
            </a:xfrm>
            <a:prstGeom prst="rect">
              <a:avLst/>
            </a:prstGeom>
            <a:noFill/>
          </p:spPr>
        </p:pic>
        <p:pic>
          <p:nvPicPr>
            <p:cNvPr id="64" name="Picture 3" descr="Mexico">
              <a:hlinkClick r:id="rId36" tooltip="Mexico"/>
            </p:cNvPr>
            <p:cNvPicPr>
              <a:picLocks noChangeAspect="1"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1571604" y="857253"/>
              <a:ext cx="357190" cy="142876"/>
            </a:xfrm>
            <a:prstGeom prst="rect">
              <a:avLst/>
            </a:prstGeom>
            <a:noFill/>
          </p:spPr>
        </p:pic>
        <p:pic>
          <p:nvPicPr>
            <p:cNvPr id="65" name="Picture 4" descr="Uruguay">
              <a:hlinkClick r:id="rId38" tooltip="Uruguay"/>
            </p:cNvPr>
            <p:cNvPicPr>
              <a:picLocks noChangeAspect="1"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1571604" y="1214443"/>
              <a:ext cx="357190" cy="142492"/>
            </a:xfrm>
            <a:prstGeom prst="rect">
              <a:avLst/>
            </a:prstGeom>
            <a:noFill/>
          </p:spPr>
        </p:pic>
        <p:pic>
          <p:nvPicPr>
            <p:cNvPr id="66" name="Picture 5" descr="France">
              <a:hlinkClick r:id="rId40" tooltip="France"/>
            </p:cNvPr>
            <p:cNvPicPr>
              <a:picLocks noChangeAspect="1" noChangeArrowheads="1"/>
            </p:cNvPicPr>
            <p:nvPr/>
          </p:nvPicPr>
          <p:blipFill>
            <a:blip r:embed="rId41" cstate="print"/>
            <a:srcRect/>
            <a:stretch>
              <a:fillRect/>
            </a:stretch>
          </p:blipFill>
          <p:spPr bwMode="auto">
            <a:xfrm>
              <a:off x="1500166" y="1500195"/>
              <a:ext cx="428629" cy="170991"/>
            </a:xfrm>
            <a:prstGeom prst="rect">
              <a:avLst/>
            </a:prstGeom>
            <a:noFill/>
          </p:spPr>
        </p:pic>
      </p:grpSp>
      <p:grpSp>
        <p:nvGrpSpPr>
          <p:cNvPr id="48" name="Group 42"/>
          <p:cNvGrpSpPr/>
          <p:nvPr/>
        </p:nvGrpSpPr>
        <p:grpSpPr>
          <a:xfrm>
            <a:off x="1500166" y="214290"/>
            <a:ext cx="357190" cy="1189421"/>
            <a:chOff x="857224" y="1928802"/>
            <a:chExt cx="473484" cy="1189421"/>
          </a:xfrm>
        </p:grpSpPr>
        <p:pic>
          <p:nvPicPr>
            <p:cNvPr id="59" name="Picture 22" descr="Italy">
              <a:hlinkClick r:id="rId42" tooltip="Italy"/>
            </p:cNvPr>
            <p:cNvPicPr>
              <a:picLocks noChangeAspect="1" noChangeArrowheads="1"/>
            </p:cNvPicPr>
            <p:nvPr/>
          </p:nvPicPr>
          <p:blipFill>
            <a:blip r:embed="rId43" cstate="print"/>
            <a:srcRect/>
            <a:stretch>
              <a:fillRect/>
            </a:stretch>
          </p:blipFill>
          <p:spPr bwMode="auto">
            <a:xfrm>
              <a:off x="857224" y="2643182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60" name="Picture 23" descr="Paraguay">
              <a:hlinkClick r:id="rId44" tooltip="Paraguay"/>
            </p:cNvPr>
            <p:cNvPicPr>
              <a:picLocks noChangeAspect="1" noChangeArrowheads="1"/>
            </p:cNvPicPr>
            <p:nvPr/>
          </p:nvPicPr>
          <p:blipFill>
            <a:blip r:embed="rId45" cstate="print"/>
            <a:srcRect/>
            <a:stretch>
              <a:fillRect/>
            </a:stretch>
          </p:blipFill>
          <p:spPr bwMode="auto">
            <a:xfrm>
              <a:off x="857224" y="2285992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61" name="Picture 24" descr="New Zealand">
              <a:hlinkClick r:id="rId46" tooltip="New Zealand"/>
            </p:cNvPr>
            <p:cNvPicPr>
              <a:picLocks noChangeAspect="1" noChangeArrowheads="1"/>
            </p:cNvPicPr>
            <p:nvPr/>
          </p:nvPicPr>
          <p:blipFill>
            <a:blip r:embed="rId47" cstate="print"/>
            <a:srcRect/>
            <a:stretch>
              <a:fillRect/>
            </a:stretch>
          </p:blipFill>
          <p:spPr bwMode="auto">
            <a:xfrm>
              <a:off x="857224" y="1928802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62" name="Picture 25" descr="Slovakia">
              <a:hlinkClick r:id="rId48" tooltip="Slovakia"/>
            </p:cNvPr>
            <p:cNvPicPr>
              <a:picLocks noChangeAspect="1" noChangeArrowheads="1"/>
            </p:cNvPicPr>
            <p:nvPr/>
          </p:nvPicPr>
          <p:blipFill>
            <a:blip r:embed="rId49" cstate="print"/>
            <a:srcRect/>
            <a:stretch>
              <a:fillRect/>
            </a:stretch>
          </p:blipFill>
          <p:spPr bwMode="auto">
            <a:xfrm>
              <a:off x="857224" y="2928934"/>
              <a:ext cx="473484" cy="189289"/>
            </a:xfrm>
            <a:prstGeom prst="rect">
              <a:avLst/>
            </a:prstGeom>
            <a:noFill/>
          </p:spPr>
        </p:pic>
      </p:grpSp>
      <p:grpSp>
        <p:nvGrpSpPr>
          <p:cNvPr id="49" name="Group 43"/>
          <p:cNvGrpSpPr/>
          <p:nvPr/>
        </p:nvGrpSpPr>
        <p:grpSpPr>
          <a:xfrm>
            <a:off x="857224" y="1928802"/>
            <a:ext cx="428628" cy="1166200"/>
            <a:chOff x="4786314" y="4120164"/>
            <a:chExt cx="473484" cy="1117981"/>
          </a:xfrm>
        </p:grpSpPr>
        <p:pic>
          <p:nvPicPr>
            <p:cNvPr id="55" name="Picture 26" descr="Brazil">
              <a:hlinkClick r:id="rId50" tooltip="Brazil"/>
            </p:cNvPr>
            <p:cNvPicPr>
              <a:picLocks noChangeAspect="1" noChangeArrowheads="1"/>
            </p:cNvPicPr>
            <p:nvPr/>
          </p:nvPicPr>
          <p:blipFill>
            <a:blip r:embed="rId51" cstate="print"/>
            <a:srcRect/>
            <a:stretch>
              <a:fillRect/>
            </a:stretch>
          </p:blipFill>
          <p:spPr bwMode="auto">
            <a:xfrm>
              <a:off x="4786314" y="4120164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6" name="Picture 27" descr="Korea DPR">
              <a:hlinkClick r:id="rId52" tooltip="Korea DPR"/>
            </p:cNvPr>
            <p:cNvPicPr>
              <a:picLocks noChangeAspect="1" noChangeArrowheads="1"/>
            </p:cNvPicPr>
            <p:nvPr/>
          </p:nvPicPr>
          <p:blipFill>
            <a:blip r:embed="rId53" cstate="print"/>
            <a:srcRect/>
            <a:stretch>
              <a:fillRect/>
            </a:stretch>
          </p:blipFill>
          <p:spPr bwMode="auto">
            <a:xfrm>
              <a:off x="4786314" y="4444134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7" name="Picture 28" descr="Côte d'Ivoire">
              <a:hlinkClick r:id="rId54" tooltip="Côte d'Ivoire"/>
            </p:cNvPr>
            <p:cNvPicPr>
              <a:picLocks noChangeAspect="1" noChangeArrowheads="1"/>
            </p:cNvPicPr>
            <p:nvPr/>
          </p:nvPicPr>
          <p:blipFill>
            <a:blip r:embed="rId55" cstate="print"/>
            <a:srcRect/>
            <a:stretch>
              <a:fillRect/>
            </a:stretch>
          </p:blipFill>
          <p:spPr bwMode="auto">
            <a:xfrm>
              <a:off x="4786314" y="4768106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8" name="Picture 29" descr="Portugal">
              <a:hlinkClick r:id="rId56" tooltip="Portugal"/>
            </p:cNvPr>
            <p:cNvPicPr>
              <a:picLocks noChangeAspect="1" noChangeArrowheads="1"/>
            </p:cNvPicPr>
            <p:nvPr/>
          </p:nvPicPr>
          <p:blipFill>
            <a:blip r:embed="rId57" cstate="print"/>
            <a:srcRect/>
            <a:stretch>
              <a:fillRect/>
            </a:stretch>
          </p:blipFill>
          <p:spPr bwMode="auto">
            <a:xfrm>
              <a:off x="4786314" y="5092077"/>
              <a:ext cx="473484" cy="146068"/>
            </a:xfrm>
            <a:prstGeom prst="rect">
              <a:avLst/>
            </a:prstGeom>
            <a:noFill/>
          </p:spPr>
        </p:pic>
      </p:grpSp>
      <p:grpSp>
        <p:nvGrpSpPr>
          <p:cNvPr id="50" name="Group 40"/>
          <p:cNvGrpSpPr/>
          <p:nvPr/>
        </p:nvGrpSpPr>
        <p:grpSpPr>
          <a:xfrm>
            <a:off x="1500166" y="1928802"/>
            <a:ext cx="357190" cy="1214420"/>
            <a:chOff x="5027210" y="5740019"/>
            <a:chExt cx="473484" cy="1117982"/>
          </a:xfrm>
        </p:grpSpPr>
        <p:pic>
          <p:nvPicPr>
            <p:cNvPr id="51" name="Picture 30" descr="Spain">
              <a:hlinkClick r:id="rId58" tooltip="Spain"/>
            </p:cNvPr>
            <p:cNvPicPr>
              <a:picLocks noChangeAspect="1" noChangeArrowheads="1"/>
            </p:cNvPicPr>
            <p:nvPr/>
          </p:nvPicPr>
          <p:blipFill>
            <a:blip r:embed="rId59" cstate="print"/>
            <a:srcRect/>
            <a:stretch>
              <a:fillRect/>
            </a:stretch>
          </p:blipFill>
          <p:spPr bwMode="auto">
            <a:xfrm>
              <a:off x="5027210" y="5740019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2" name="Picture 31" descr="Switzerland">
              <a:hlinkClick r:id="rId60" tooltip="Switzerland"/>
            </p:cNvPr>
            <p:cNvPicPr>
              <a:picLocks noChangeAspect="1" noChangeArrowheads="1"/>
            </p:cNvPicPr>
            <p:nvPr/>
          </p:nvPicPr>
          <p:blipFill>
            <a:blip r:embed="rId61" cstate="print"/>
            <a:srcRect/>
            <a:stretch>
              <a:fillRect/>
            </a:stretch>
          </p:blipFill>
          <p:spPr bwMode="auto">
            <a:xfrm>
              <a:off x="5027210" y="6063991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3" name="Picture 32" descr="Honduras">
              <a:hlinkClick r:id="rId62" tooltip="Honduras"/>
            </p:cNvPr>
            <p:cNvPicPr>
              <a:picLocks noChangeAspect="1" noChangeArrowheads="1"/>
            </p:cNvPicPr>
            <p:nvPr/>
          </p:nvPicPr>
          <p:blipFill>
            <a:blip r:embed="rId63" cstate="print"/>
            <a:srcRect/>
            <a:stretch>
              <a:fillRect/>
            </a:stretch>
          </p:blipFill>
          <p:spPr bwMode="auto">
            <a:xfrm>
              <a:off x="5027210" y="6387961"/>
              <a:ext cx="473484" cy="146068"/>
            </a:xfrm>
            <a:prstGeom prst="rect">
              <a:avLst/>
            </a:prstGeom>
            <a:noFill/>
          </p:spPr>
        </p:pic>
        <p:pic>
          <p:nvPicPr>
            <p:cNvPr id="54" name="Picture 33" descr="Chile">
              <a:hlinkClick r:id="rId64" tooltip="Chile"/>
            </p:cNvPr>
            <p:cNvPicPr>
              <a:picLocks noChangeAspect="1" noChangeArrowheads="1"/>
            </p:cNvPicPr>
            <p:nvPr/>
          </p:nvPicPr>
          <p:blipFill>
            <a:blip r:embed="rId65" cstate="print"/>
            <a:srcRect/>
            <a:stretch>
              <a:fillRect/>
            </a:stretch>
          </p:blipFill>
          <p:spPr bwMode="auto">
            <a:xfrm>
              <a:off x="5027210" y="6711933"/>
              <a:ext cx="473484" cy="146068"/>
            </a:xfrm>
            <a:prstGeom prst="rect">
              <a:avLst/>
            </a:prstGeom>
            <a:noFill/>
          </p:spPr>
        </p:pic>
      </p:grpSp>
      <p:cxnSp>
        <p:nvCxnSpPr>
          <p:cNvPr id="70" name="Straight Arrow Connector 69"/>
          <p:cNvCxnSpPr/>
          <p:nvPr/>
        </p:nvCxnSpPr>
        <p:spPr>
          <a:xfrm rot="5400000" flipH="1" flipV="1">
            <a:off x="571472" y="3429000"/>
            <a:ext cx="121444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9" name="Picture 35" descr="http://bluecadvertising.files.wordpress.com/2009/08/2010-logo.jpg"/>
          <p:cNvPicPr>
            <a:picLocks noChangeAspect="1" noChangeArrowheads="1"/>
          </p:cNvPicPr>
          <p:nvPr/>
        </p:nvPicPr>
        <p:blipFill>
          <a:blip r:embed="rId66" cstate="print"/>
          <a:srcRect/>
          <a:stretch>
            <a:fillRect/>
          </a:stretch>
        </p:blipFill>
        <p:spPr bwMode="auto">
          <a:xfrm>
            <a:off x="5554270" y="2071678"/>
            <a:ext cx="3589729" cy="4786322"/>
          </a:xfrm>
          <a:prstGeom prst="rect">
            <a:avLst/>
          </a:prstGeom>
          <a:noFill/>
        </p:spPr>
      </p:pic>
      <p:sp>
        <p:nvSpPr>
          <p:cNvPr id="42" name="Rectangle 41"/>
          <p:cNvSpPr/>
          <p:nvPr/>
        </p:nvSpPr>
        <p:spPr>
          <a:xfrm>
            <a:off x="214282" y="4500570"/>
            <a:ext cx="5072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Ce sont toutes les équipes qui vont jouer, tels que:</a:t>
            </a:r>
            <a:br>
              <a:rPr lang="fr-FR" dirty="0" smtClean="0"/>
            </a:br>
            <a:r>
              <a:rPr lang="fr-FR" dirty="0" smtClean="0"/>
              <a:t>Angleterre</a:t>
            </a:r>
            <a:br>
              <a:rPr lang="fr-FR" dirty="0" smtClean="0"/>
            </a:br>
            <a:r>
              <a:rPr lang="fr-FR" dirty="0" smtClean="0"/>
              <a:t>France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Brésil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Afrique du Sud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4929190" y="171448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Catherine and Anna</a:t>
            </a:r>
            <a:endParaRPr lang="en-GB" sz="3200" dirty="0"/>
          </a:p>
        </p:txBody>
      </p:sp>
      <p:sp>
        <p:nvSpPr>
          <p:cNvPr id="77" name="Rectangle 76"/>
          <p:cNvSpPr/>
          <p:nvPr/>
        </p:nvSpPr>
        <p:spPr>
          <a:xfrm rot="300305">
            <a:off x="2500298" y="285728"/>
            <a:ext cx="641265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Fifa World Cup!!</a:t>
            </a:r>
            <a:endParaRPr lang="en-US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428992" y="21429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final est  en Afrique du sud</a:t>
            </a:r>
            <a:endParaRPr lang="fr-FR" dirty="0"/>
          </a:p>
        </p:txBody>
      </p:sp>
      <p:pic>
        <p:nvPicPr>
          <p:cNvPr id="4098" name="Picture 2" descr="http://www.freewebs.com/lacyrichmond/africa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928670"/>
            <a:ext cx="5391150" cy="5610225"/>
          </a:xfrm>
          <a:prstGeom prst="rect">
            <a:avLst/>
          </a:prstGeom>
          <a:noFill/>
        </p:spPr>
      </p:pic>
      <p:cxnSp>
        <p:nvCxnSpPr>
          <p:cNvPr id="26" name="Straight Arrow Connector 25"/>
          <p:cNvCxnSpPr/>
          <p:nvPr/>
        </p:nvCxnSpPr>
        <p:spPr>
          <a:xfrm rot="16200000" flipH="1">
            <a:off x="2821769" y="1964521"/>
            <a:ext cx="5429288" cy="26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clipproject.info/Cliparts_Free/Fussball_Free/Clipart-Cartoon-Design-02.gif"/>
          <p:cNvPicPr>
            <a:picLocks noChangeAspect="1" noChangeArrowheads="1"/>
          </p:cNvPicPr>
          <p:nvPr/>
        </p:nvPicPr>
        <p:blipFill>
          <a:blip r:embed="rId3" cstate="print"/>
          <a:srcRect r="7499"/>
          <a:stretch>
            <a:fillRect/>
          </a:stretch>
        </p:blipFill>
        <p:spPr bwMode="auto">
          <a:xfrm>
            <a:off x="500034" y="3429000"/>
            <a:ext cx="2643206" cy="3429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282" y="785794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finale </a:t>
            </a:r>
            <a:r>
              <a:rPr lang="fr-FR" dirty="0" smtClean="0"/>
              <a:t>commence</a:t>
            </a:r>
            <a:r>
              <a:rPr lang="fr-FR" dirty="0" smtClean="0"/>
              <a:t> </a:t>
            </a:r>
            <a:r>
              <a:rPr lang="fr-FR" dirty="0" smtClean="0"/>
              <a:t>le </a:t>
            </a:r>
            <a:r>
              <a:rPr lang="fr-FR" dirty="0" smtClean="0"/>
              <a:t>11 </a:t>
            </a:r>
            <a:r>
              <a:rPr lang="fr-FR" dirty="0" smtClean="0"/>
              <a:t>juin en Afrique </a:t>
            </a:r>
            <a:r>
              <a:rPr lang="fr-FR" dirty="0" smtClean="0"/>
              <a:t>du Sud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857760"/>
            <a:ext cx="3429024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Je pense que l'Angleterre jouera bien mais Je </a:t>
            </a:r>
            <a:r>
              <a:rPr lang="fr-FR" sz="2000" dirty="0" smtClean="0"/>
              <a:t>pense </a:t>
            </a:r>
            <a:r>
              <a:rPr lang="fr-FR" sz="2000" dirty="0" smtClean="0"/>
              <a:t>que </a:t>
            </a:r>
            <a:r>
              <a:rPr lang="fr-FR" sz="2000" dirty="0" smtClean="0"/>
              <a:t>le Japon ne jouera pas bien.  </a:t>
            </a:r>
            <a:endParaRPr lang="en-GB" sz="2000" dirty="0"/>
          </a:p>
        </p:txBody>
      </p:sp>
      <p:pic>
        <p:nvPicPr>
          <p:cNvPr id="15366" name="Picture 6" descr="http://www.seeklogo.com/images/J/Japan_Football_Association-logo-CCE5B7241B-seeklogo.c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86256"/>
            <a:ext cx="2190752" cy="21907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2428868"/>
            <a:ext cx="464347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Je </a:t>
            </a:r>
            <a:r>
              <a:rPr lang="fr-FR" dirty="0" smtClean="0"/>
              <a:t>pense </a:t>
            </a:r>
            <a:r>
              <a:rPr lang="fr-FR" dirty="0" smtClean="0"/>
              <a:t>le résultat sera 1-2 á l’Angleterre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3571876"/>
            <a:ext cx="450059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Je veux </a:t>
            </a:r>
            <a:r>
              <a:rPr lang="fr-FR" dirty="0" smtClean="0"/>
              <a:t>que </a:t>
            </a:r>
            <a:r>
              <a:rPr lang="fr-FR" dirty="0" smtClean="0"/>
              <a:t>l'Angleterre gagne </a:t>
            </a:r>
            <a:r>
              <a:rPr lang="fr-FR" dirty="0" smtClean="0"/>
              <a:t>parce </a:t>
            </a:r>
            <a:r>
              <a:rPr lang="fr-FR" dirty="0" smtClean="0"/>
              <a:t>que je vis là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71472" y="357166"/>
            <a:ext cx="6163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ce</a:t>
            </a:r>
            <a:r>
              <a:rPr lang="en-GB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que</a:t>
            </a:r>
            <a:r>
              <a:rPr lang="en-GB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nous</a:t>
            </a:r>
            <a:r>
              <a:rPr lang="en-GB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pensons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70" name="Picture 10" descr="http://www.footballtradedirectory.com/images/pictures/news-images/england_football-(page-picture-large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14" y="4286256"/>
            <a:ext cx="2357486" cy="2357486"/>
          </a:xfrm>
          <a:prstGeom prst="rect">
            <a:avLst/>
          </a:prstGeom>
          <a:noFill/>
        </p:spPr>
      </p:pic>
      <p:sp>
        <p:nvSpPr>
          <p:cNvPr id="17" name="Rounded Rectangle 16"/>
          <p:cNvSpPr/>
          <p:nvPr/>
        </p:nvSpPr>
        <p:spPr>
          <a:xfrm>
            <a:off x="4786314" y="2571744"/>
            <a:ext cx="857256" cy="4286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iamond 15"/>
          <p:cNvSpPr/>
          <p:nvPr/>
        </p:nvSpPr>
        <p:spPr>
          <a:xfrm>
            <a:off x="4643438" y="2143116"/>
            <a:ext cx="571504" cy="571504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hord 14"/>
          <p:cNvSpPr/>
          <p:nvPr/>
        </p:nvSpPr>
        <p:spPr>
          <a:xfrm>
            <a:off x="5072066" y="2143116"/>
            <a:ext cx="714380" cy="642942"/>
          </a:xfrm>
          <a:prstGeom prst="chor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lipproject.info/Cliparts_Free/Fussball_Free/Clipart-Free-Gif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76496"/>
            <a:ext cx="4381504" cy="438150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071538" y="571480"/>
            <a:ext cx="7094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 for watching!!!!!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20735628">
            <a:off x="294379" y="2254530"/>
            <a:ext cx="6755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By Catherine and Anna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amh3052</dc:creator>
  <cp:lastModifiedBy>sghani</cp:lastModifiedBy>
  <cp:revision>10</cp:revision>
  <dcterms:created xsi:type="dcterms:W3CDTF">2010-06-10T10:40:36Z</dcterms:created>
  <dcterms:modified xsi:type="dcterms:W3CDTF">2010-06-13T17:11:43Z</dcterms:modified>
</cp:coreProperties>
</file>