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  <a:srgbClr val="6666FF"/>
    <a:srgbClr val="FF0066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USA-Fla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500430" cy="1903350"/>
          </a:xfrm>
          <a:prstGeom prst="rect">
            <a:avLst/>
          </a:prstGeom>
        </p:spPr>
      </p:pic>
      <p:pic>
        <p:nvPicPr>
          <p:cNvPr id="9" name="Picture 8" descr="USA-Fla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643570" y="4954650"/>
            <a:ext cx="3500430" cy="1903350"/>
          </a:xfrm>
          <a:prstGeom prst="rect">
            <a:avLst/>
          </a:prstGeom>
        </p:spPr>
      </p:pic>
      <p:pic>
        <p:nvPicPr>
          <p:cNvPr id="10" name="Picture 9" descr="england-fla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108448"/>
            <a:ext cx="2926080" cy="1749552"/>
          </a:xfrm>
          <a:prstGeom prst="rect">
            <a:avLst/>
          </a:prstGeom>
        </p:spPr>
      </p:pic>
      <p:pic>
        <p:nvPicPr>
          <p:cNvPr id="11" name="Picture 10" descr="england-fla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17920" y="0"/>
            <a:ext cx="2926080" cy="174955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B9337-FD15-4533-B297-16F8E0118982}" type="datetimeFigureOut">
              <a:rPr lang="en-US" smtClean="0"/>
              <a:pPr/>
              <a:t>6/15/2010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C28F4-5AAD-4CE6-A5B2-37CF428762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8101042" cy="2100277"/>
          </a:xfrm>
        </p:spPr>
        <p:txBody>
          <a:bodyPr>
            <a:normAutofit/>
          </a:bodyPr>
          <a:lstStyle/>
          <a:p>
            <a:r>
              <a:rPr lang="en-GB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l’Angleterre vs Etats-Unis</a:t>
            </a:r>
            <a:endParaRPr lang="en-GB" sz="6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Par Zoe 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">
              <a:schemeClr val="accent2"/>
            </a:gs>
            <a:gs pos="43000">
              <a:schemeClr val="accent4">
                <a:lumMod val="75000"/>
              </a:schemeClr>
            </a:gs>
            <a:gs pos="75000">
              <a:schemeClr val="accent5">
                <a:lumMod val="75000"/>
              </a:schemeClr>
            </a:gs>
            <a:gs pos="66000">
              <a:schemeClr val="tx2">
                <a:lumMod val="75000"/>
              </a:schemeClr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l'équipe d'Angleterre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6972320" cy="3114683"/>
          </a:xfrm>
        </p:spPr>
        <p:txBody>
          <a:bodyPr numCol="2">
            <a:normAutofit fontScale="775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12 Green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02 G Johnson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03 A Cole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06 Terry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20 King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GB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                                                    04 Gerrard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     07 Lennon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     08 Lampard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     16 Milner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     10 Rooney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     21 Heskey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4643446"/>
            <a:ext cx="8215370" cy="203132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u="sng" dirty="0" err="1" smtClean="0">
                <a:solidFill>
                  <a:schemeClr val="bg1"/>
                </a:solidFill>
              </a:rPr>
              <a:t>R</a:t>
            </a:r>
            <a:r>
              <a:rPr lang="en-GB" u="sng" dirty="0" err="1" smtClean="0">
                <a:solidFill>
                  <a:schemeClr val="bg1"/>
                </a:solidFill>
              </a:rPr>
              <a:t>emplacants</a:t>
            </a:r>
            <a:endParaRPr lang="en-GB" u="sng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01 James,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23 Hart,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05 Dawson,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13 Warnock,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15 Upson,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18 Carragher, 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11 J Cole,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14 Barry,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17 Wright-Phillips,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22 Carrick,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09 Crouch,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19 Defoe 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">
              <a:schemeClr val="accent2"/>
            </a:gs>
            <a:gs pos="43000">
              <a:schemeClr val="accent4">
                <a:lumMod val="75000"/>
              </a:schemeClr>
            </a:gs>
            <a:gs pos="75000">
              <a:schemeClr val="accent5">
                <a:lumMod val="75000"/>
              </a:schemeClr>
            </a:gs>
            <a:gs pos="66000">
              <a:schemeClr val="tx2">
                <a:lumMod val="75000"/>
              </a:schemeClr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l'équipe des Etats-Unis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257940" cy="2757493"/>
          </a:xfrm>
        </p:spPr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01 Howard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03 Bocanegra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05 Onyewu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06 Cherundolo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15 DeMerit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04 Bradley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08 Dempsey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13 Clark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10 Donovan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17 Altidore 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20 Robbie Findley 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4500570"/>
            <a:ext cx="6858048" cy="203132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u="sng" dirty="0" err="1" smtClean="0">
                <a:solidFill>
                  <a:schemeClr val="bg1"/>
                </a:solidFill>
              </a:rPr>
              <a:t>Remplacants</a:t>
            </a:r>
            <a:endParaRPr lang="en-GB" u="sng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18 Guzan,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23 Hahnemann,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02 Spector,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12 Bornstein,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21 Goodson,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07 Beasley, 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11 Holden,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16 Torres,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19 Edu,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22 Feilhaber,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09 Herculez Gomez,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14 Buddle 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accent2"/>
            </a:gs>
            <a:gs pos="43000">
              <a:schemeClr val="accent4">
                <a:lumMod val="75000"/>
              </a:schemeClr>
            </a:gs>
            <a:gs pos="75000">
              <a:schemeClr val="accent5">
                <a:lumMod val="75000"/>
              </a:schemeClr>
            </a:gs>
            <a:gs pos="66000">
              <a:schemeClr val="tx2">
                <a:lumMod val="75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GB" smtClean="0">
                <a:solidFill>
                  <a:schemeClr val="bg1"/>
                </a:solidFill>
              </a:rPr>
              <a:t>Hier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soir, l’Angleterre a </a:t>
            </a:r>
            <a:r>
              <a:rPr lang="en-GB" dirty="0" err="1" smtClean="0">
                <a:solidFill>
                  <a:schemeClr val="bg1"/>
                </a:solidFill>
              </a:rPr>
              <a:t>joué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contre</a:t>
            </a:r>
            <a:r>
              <a:rPr lang="en-GB" dirty="0" smtClean="0">
                <a:solidFill>
                  <a:schemeClr val="bg1"/>
                </a:solidFill>
              </a:rPr>
              <a:t> les </a:t>
            </a:r>
            <a:r>
              <a:rPr lang="en-GB" dirty="0" err="1" smtClean="0">
                <a:solidFill>
                  <a:schemeClr val="bg1"/>
                </a:solidFill>
              </a:rPr>
              <a:t>Etats</a:t>
            </a:r>
            <a:r>
              <a:rPr lang="en-GB" dirty="0" smtClean="0">
                <a:solidFill>
                  <a:schemeClr val="bg1"/>
                </a:solidFill>
              </a:rPr>
              <a:t>-</a:t>
            </a:r>
            <a:r>
              <a:rPr lang="en-GB" dirty="0" err="1" smtClean="0">
                <a:solidFill>
                  <a:schemeClr val="bg1"/>
                </a:solidFill>
              </a:rPr>
              <a:t>Unis</a:t>
            </a:r>
            <a:r>
              <a:rPr lang="en-GB" dirty="0" smtClean="0">
                <a:solidFill>
                  <a:schemeClr val="bg1"/>
                </a:solidFill>
              </a:rPr>
              <a:t>. On a </a:t>
            </a:r>
            <a:r>
              <a:rPr lang="en-GB" dirty="0" err="1" smtClean="0">
                <a:solidFill>
                  <a:schemeClr val="bg1"/>
                </a:solidFill>
              </a:rPr>
              <a:t>joué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le </a:t>
            </a:r>
            <a:r>
              <a:rPr lang="en-GB" dirty="0" smtClean="0">
                <a:solidFill>
                  <a:schemeClr val="bg1"/>
                </a:solidFill>
              </a:rPr>
              <a:t>match au stade “Royal Bafokeng Stadium” </a:t>
            </a:r>
            <a:r>
              <a:rPr lang="en-GB" dirty="0" smtClean="0">
                <a:solidFill>
                  <a:schemeClr val="bg1"/>
                </a:solidFill>
              </a:rPr>
              <a:t>à Rustenburg</a:t>
            </a:r>
            <a:r>
              <a:rPr lang="en-GB" dirty="0" smtClean="0">
                <a:solidFill>
                  <a:schemeClr val="bg1"/>
                </a:solidFill>
              </a:rPr>
              <a:t>. A mon avis, Steven Gerrard a </a:t>
            </a:r>
            <a:r>
              <a:rPr lang="en-GB" dirty="0" err="1" smtClean="0">
                <a:solidFill>
                  <a:schemeClr val="bg1"/>
                </a:solidFill>
              </a:rPr>
              <a:t>bien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joué</a:t>
            </a:r>
            <a:r>
              <a:rPr lang="en-GB" dirty="0" smtClean="0">
                <a:solidFill>
                  <a:schemeClr val="bg1"/>
                </a:solidFill>
              </a:rPr>
              <a:t>. Par contre, Robert Green n’a pas </a:t>
            </a:r>
            <a:r>
              <a:rPr lang="en-GB" dirty="0" err="1" smtClean="0">
                <a:solidFill>
                  <a:schemeClr val="bg1"/>
                </a:solidFill>
              </a:rPr>
              <a:t>bien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joué</a:t>
            </a:r>
            <a:r>
              <a:rPr lang="en-GB" dirty="0" smtClean="0">
                <a:solidFill>
                  <a:schemeClr val="bg1"/>
                </a:solidFill>
              </a:rPr>
              <a:t> et </a:t>
            </a:r>
            <a:r>
              <a:rPr lang="en-GB" dirty="0" smtClean="0">
                <a:solidFill>
                  <a:schemeClr val="bg1"/>
                </a:solidFill>
              </a:rPr>
              <a:t>il fouilla la balle et Clint Dempsey a </a:t>
            </a:r>
            <a:r>
              <a:rPr lang="en-GB" dirty="0" err="1" smtClean="0">
                <a:solidFill>
                  <a:schemeClr val="bg1"/>
                </a:solidFill>
              </a:rPr>
              <a:t>marqué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des </a:t>
            </a:r>
            <a:r>
              <a:rPr lang="en-GB" dirty="0" smtClean="0">
                <a:solidFill>
                  <a:schemeClr val="bg1"/>
                </a:solidFill>
              </a:rPr>
              <a:t>buts pour </a:t>
            </a:r>
            <a:r>
              <a:rPr lang="en-GB" dirty="0" smtClean="0">
                <a:solidFill>
                  <a:schemeClr val="bg1"/>
                </a:solidFill>
              </a:rPr>
              <a:t>les </a:t>
            </a:r>
            <a:r>
              <a:rPr lang="en-GB" dirty="0" err="1" smtClean="0">
                <a:solidFill>
                  <a:schemeClr val="bg1"/>
                </a:solidFill>
              </a:rPr>
              <a:t>Etats</a:t>
            </a:r>
            <a:r>
              <a:rPr lang="en-GB" dirty="0" smtClean="0">
                <a:solidFill>
                  <a:schemeClr val="bg1"/>
                </a:solidFill>
              </a:rPr>
              <a:t>-</a:t>
            </a:r>
            <a:r>
              <a:rPr lang="en-GB" dirty="0" err="1" smtClean="0">
                <a:solidFill>
                  <a:schemeClr val="bg1"/>
                </a:solidFill>
              </a:rPr>
              <a:t>Unis</a:t>
            </a:r>
            <a:r>
              <a:rPr lang="en-GB" dirty="0" smtClean="0">
                <a:solidFill>
                  <a:schemeClr val="bg1"/>
                </a:solidFill>
              </a:rPr>
              <a:t>. Aussi Steven </a:t>
            </a:r>
            <a:r>
              <a:rPr lang="en-GB" dirty="0" err="1" smtClean="0">
                <a:solidFill>
                  <a:schemeClr val="bg1"/>
                </a:solidFill>
              </a:rPr>
              <a:t>Gerrard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a </a:t>
            </a:r>
            <a:r>
              <a:rPr lang="en-GB" dirty="0" err="1" smtClean="0">
                <a:solidFill>
                  <a:schemeClr val="bg1"/>
                </a:solidFill>
              </a:rPr>
              <a:t>marqué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un but pour l’Angleterre. Le </a:t>
            </a:r>
            <a:r>
              <a:rPr lang="en-GB" dirty="0" err="1" smtClean="0">
                <a:solidFill>
                  <a:schemeClr val="bg1"/>
                </a:solidFill>
              </a:rPr>
              <a:t>résultat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final </a:t>
            </a:r>
            <a:r>
              <a:rPr lang="en-GB" dirty="0" smtClean="0">
                <a:solidFill>
                  <a:schemeClr val="bg1"/>
                </a:solidFill>
              </a:rPr>
              <a:t>c’était 1-1. Il a </a:t>
            </a:r>
            <a:r>
              <a:rPr lang="en-GB" dirty="0" err="1" smtClean="0">
                <a:solidFill>
                  <a:schemeClr val="bg1"/>
                </a:solidFill>
              </a:rPr>
              <a:t>été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un match </a:t>
            </a:r>
            <a:r>
              <a:rPr lang="en-GB" dirty="0" smtClean="0">
                <a:solidFill>
                  <a:schemeClr val="bg1"/>
                </a:solidFill>
              </a:rPr>
              <a:t>nul. </a:t>
            </a:r>
            <a:r>
              <a:rPr lang="en-GB" dirty="0" err="1" smtClean="0">
                <a:solidFill>
                  <a:schemeClr val="bg1"/>
                </a:solidFill>
              </a:rPr>
              <a:t>C’était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très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excitant </a:t>
            </a:r>
            <a:r>
              <a:rPr lang="en-GB" dirty="0" smtClean="0">
                <a:solidFill>
                  <a:schemeClr val="bg1"/>
                </a:solidFill>
              </a:rPr>
              <a:t>match.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00FF"/>
            </a:gs>
            <a:gs pos="25000">
              <a:srgbClr val="FF0066"/>
            </a:gs>
            <a:gs pos="50000">
              <a:srgbClr val="6666FF"/>
            </a:gs>
            <a:gs pos="75000">
              <a:srgbClr val="00FF00"/>
            </a:gs>
            <a:gs pos="100000">
              <a:srgbClr val="FFFF00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By Zoe 8CB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228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l’Angleterre vs Etats-Unis</vt:lpstr>
      <vt:lpstr>l'équipe d'Angleterre</vt:lpstr>
      <vt:lpstr>l'équipe des Etats-Unis</vt:lpstr>
      <vt:lpstr>Slide 4</vt:lpstr>
      <vt:lpstr>By Zoe 8CB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l’Angleterre vs USA</dc:title>
  <dc:creator>zmw1686</dc:creator>
  <cp:lastModifiedBy>sghani</cp:lastModifiedBy>
  <cp:revision>11</cp:revision>
  <dcterms:created xsi:type="dcterms:W3CDTF">2010-06-14T10:36:35Z</dcterms:created>
  <dcterms:modified xsi:type="dcterms:W3CDTF">2010-06-15T18:36:38Z</dcterms:modified>
</cp:coreProperties>
</file>