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6A3E-CBA9-427D-B840-F2DE3B71A885}" type="datetimeFigureOut">
              <a:rPr lang="en-US" smtClean="0"/>
              <a:pPr/>
              <a:t>5/25/2010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B4C1-288B-4BE6-B0A0-F93D18D616E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uk/imgres?imgurl=http://chemoton.files.wordpress.com/2008/11/antarctica.jpg&amp;imgrefurl=http://chemoton.wordpress.com/2008/11/20/&amp;usg=__fsJyQ6AaZywU_F2hV--eHAWv5eA=&amp;h=328&amp;w=418&amp;sz=33&amp;hl=en&amp;start=5&amp;itbs=1&amp;tbnid=uAB6tb1FmOjmGM:&amp;tbnh=98&amp;tbnw=125&amp;prev=/images%3Fq%3Dantarctica%26hl%3Den%26safe%3Dactive%26gbv%3D2%26tbs%3D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.uk/imgres?imgurl=http://www.lehighlive.com/sections/thingstodo/thingstodo_images/iceskates.jpg&amp;imgrefurl=http://www.lehighlive.com/sections/thingstodo/ridesandrecreation.shtml&amp;usg=__G5b6sG9CNV3yH18GJ1oBoTxTOzg=&amp;h=259&amp;w=300&amp;sz=9&amp;hl=en&amp;start=3&amp;itbs=1&amp;tbnid=cyYqK9HzQiHL3M:&amp;tbnh=100&amp;tbnw=116&amp;prev=/images%3Fq%3Dice%2Bskates%26hl%3Den%26safe%3Dactive%26gbv%3D2%26tbs%3Disch: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imgres?imgurl=http://www.thamesweb.co.uk/military/images/TrooperBrownGrave01.JPG&amp;imgrefurl=http://www.thamesweb.co.uk/military/TrooperWTBrown.html&amp;usg=__20g8dxmiNncuxoTCDBCzrd29xDA=&amp;h=349&amp;w=300&amp;sz=26&amp;hl=en&amp;start=2&amp;itbs=1&amp;tbnid=xIeye59OD-7nXM:&amp;tbnh=120&amp;tbnw=103&amp;prev=/images%3Fq%3Dgrave%26hl%3Den%26safe%3Dactive%26gbv%3D2%26tbs%3Disch: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.uk/imgres?imgurl=http://yhen1027.files.wordpress.com/2008/11/great_wall_china_photo_gov_2.jpg&amp;imgrefurl=http://yhen1027.wordpress.com/2008/11/05/be-aware/&amp;usg=__ierh8fsCVjgPu66sm87mXGJGZ3o=&amp;h=480&amp;w=339&amp;sz=67&amp;hl=en&amp;start=1&amp;itbs=1&amp;tbnid=TpuAIrQ_hmP95M:&amp;tbnh=129&amp;tbnw=91&amp;prev=/images%3Fq%3Dgreat%2Bwall%2Bof%2Bchina%26hl%3Den%26safe%3Dactive%26gbv%3D2%26tbs%3D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co.uk/imgres?imgurl=http://www.highsnobiety.com/news/wp-content/uploads/2009/03/lance-armstrong-trek-madone-bike-kaws-barry-mcgee-1.jpg&amp;imgrefurl=http://www.highsnobiety.com/news/2009/03/08/lance-armstrongs-new-trek-madone-bikes-by-kaws-barry-mcgee/&amp;usg=__xJodea4HY4KfLF2rgqaRlnpqDHE=&amp;h=359&amp;w=540&amp;sz=44&amp;hl=en&amp;start=6&amp;itbs=1&amp;tbnid=jZvqLDcp5li3xM:&amp;tbnh=88&amp;tbnw=132&amp;prev=/images%3Fq%3Dbike%26hl%3Den%26safe%3Dactive%26gbv%3D2%26tbs%3Disch: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.uk/imgres?imgurl=http://www.essexstage.co.uk/images/vue_cinemas_thurrock.jpg&amp;imgrefurl=http://www.essexstage.co.uk/thurrock-vue.php&amp;usg=__qt4Q2qMwO02taTZMIkdHmES1pfk=&amp;h=414&amp;w=552&amp;sz=73&amp;hl=en&amp;start=5&amp;itbs=1&amp;tbnid=wAYehUK2TjfTAM:&amp;tbnh=100&amp;tbnw=133&amp;prev=/images%3Fq%3Dvue%26hl%3Den%26safe%3Dactive%26gbv%3D2%26tbs%3Disch: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Par Tom </a:t>
            </a:r>
            <a:r>
              <a:rPr lang="fr-FR" dirty="0" smtClean="0"/>
              <a:t>Mee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500166" y="2214554"/>
            <a:ext cx="57150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 </a:t>
            </a:r>
            <a:r>
              <a:rPr lang="fr-FR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Veux</a:t>
            </a:r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…..?</a:t>
            </a:r>
            <a:endParaRPr lang="en-US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 Veux?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Tu veux aller</a:t>
            </a:r>
            <a:r>
              <a:rPr lang="fr-FR" dirty="0" smtClean="0"/>
              <a:t> grimper </a:t>
            </a:r>
            <a:r>
              <a:rPr lang="fr-FR" dirty="0" smtClean="0">
                <a:latin typeface="Times New Roman"/>
                <a:cs typeface="Times New Roman"/>
              </a:rPr>
              <a:t>à corde vers le haut de la Tour </a:t>
            </a:r>
            <a:r>
              <a:rPr lang="fr-FR" dirty="0" smtClean="0">
                <a:latin typeface="Times New Roman"/>
                <a:cs typeface="Times New Roman"/>
              </a:rPr>
              <a:t>Eiffel? </a:t>
            </a:r>
            <a:endParaRPr lang="en-GB" dirty="0"/>
          </a:p>
        </p:txBody>
      </p:sp>
      <p:pic>
        <p:nvPicPr>
          <p:cNvPr id="4" name="Picture 3" descr="eiffel tow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857628"/>
            <a:ext cx="1709746" cy="2268701"/>
          </a:xfrm>
          <a:prstGeom prst="rect">
            <a:avLst/>
          </a:prstGeom>
        </p:spPr>
      </p:pic>
      <p:pic>
        <p:nvPicPr>
          <p:cNvPr id="5" name="Picture 4" descr="rop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4071942"/>
            <a:ext cx="857256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2.gstatic.com/images?q=tbn:uAB6tb1FmOjmGM:http://chemoton.files.wordpress.com/2008/11/antarctic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923351"/>
            <a:ext cx="3071834" cy="240831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fr-FR" dirty="0" smtClean="0"/>
              <a:t>Tu Veux?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Tu veux faire du patinage dans l’Antarctique?</a:t>
            </a:r>
            <a:endParaRPr lang="fr-FR" dirty="0"/>
          </a:p>
        </p:txBody>
      </p:sp>
      <p:pic>
        <p:nvPicPr>
          <p:cNvPr id="1026" name="Picture 2" descr="http://t2.gstatic.com/images?q=tbn:cyYqK9HzQiHL3M:http://www.lehighlive.com/sections/thingstodo/thingstodo_images/iceskate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929066"/>
            <a:ext cx="2636531" cy="227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 Voudrais?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Tu voudrais aller mourir?</a:t>
            </a:r>
            <a:endParaRPr lang="fr-FR" dirty="0"/>
          </a:p>
        </p:txBody>
      </p:sp>
      <p:pic>
        <p:nvPicPr>
          <p:cNvPr id="17410" name="Picture 2" descr="http://t2.gstatic.com/images?q=tbn:xIeye59OD-7nXM:http://www.thamesweb.co.uk/military/images/TrooperBrownGrave0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143248"/>
            <a:ext cx="2571768" cy="2786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 </a:t>
            </a:r>
            <a:r>
              <a:rPr lang="fr-FR" dirty="0" smtClean="0"/>
              <a:t>Veux</a:t>
            </a:r>
            <a:r>
              <a:rPr lang="en-GB" dirty="0" smtClean="0"/>
              <a:t>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Tu veux faire du vélo </a:t>
            </a:r>
            <a:r>
              <a:rPr lang="fr-FR" dirty="0" smtClean="0">
                <a:latin typeface="Times New Roman"/>
                <a:cs typeface="Times New Roman"/>
              </a:rPr>
              <a:t>à travers la Grande Muraille de Chine?</a:t>
            </a:r>
            <a:endParaRPr lang="fr-FR" dirty="0"/>
          </a:p>
        </p:txBody>
      </p:sp>
      <p:pic>
        <p:nvPicPr>
          <p:cNvPr id="16386" name="Picture 2" descr="http://t0.gstatic.com/images?q=tbn:TpuAIrQ_hmP95M:http://yhen1027.files.wordpress.com/2008/11/great_wall_china_photo_gov_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2071702" cy="2430464"/>
          </a:xfrm>
          <a:prstGeom prst="rect">
            <a:avLst/>
          </a:prstGeom>
          <a:noFill/>
        </p:spPr>
      </p:pic>
      <p:pic>
        <p:nvPicPr>
          <p:cNvPr id="16388" name="Picture 4" descr="http://t2.gstatic.com/images?q=tbn:jZvqLDcp5li3xM:http://www.highsnobiety.com/news/wp-content/uploads/2009/03/lance-armstrong-trek-madone-bike-kaws-barry-mcgee-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4429132"/>
            <a:ext cx="2714644" cy="1552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 Voudrais?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Tu voudrais aller au cinéma?</a:t>
            </a:r>
            <a:endParaRPr lang="fr-FR" dirty="0"/>
          </a:p>
        </p:txBody>
      </p:sp>
      <p:pic>
        <p:nvPicPr>
          <p:cNvPr id="18434" name="Picture 2" descr="http://t2.gstatic.com/images?q=tbn:wAYehUK2TjfTAM:http://www.essexstage.co.uk/images/vue_cinemas_thurroc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786190"/>
            <a:ext cx="3714776" cy="25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67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Tu Veux?</vt:lpstr>
      <vt:lpstr>Tu Veux?</vt:lpstr>
      <vt:lpstr>Tu Voudrais?</vt:lpstr>
      <vt:lpstr>Tu Veux? </vt:lpstr>
      <vt:lpstr>Tu Voudrais?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tem9953</dc:creator>
  <cp:lastModifiedBy>tem9953</cp:lastModifiedBy>
  <cp:revision>12</cp:revision>
  <dcterms:created xsi:type="dcterms:W3CDTF">2010-05-21T08:33:16Z</dcterms:created>
  <dcterms:modified xsi:type="dcterms:W3CDTF">2010-05-25T10:55:02Z</dcterms:modified>
</cp:coreProperties>
</file>