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notesMasterIdLst>
    <p:notesMasterId r:id="rId6"/>
  </p:notesMasterIdLst>
  <p:sldIdLst>
    <p:sldId id="260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5414" autoAdjust="0"/>
  </p:normalViewPr>
  <p:slideViewPr>
    <p:cSldViewPr>
      <p:cViewPr varScale="1">
        <p:scale>
          <a:sx n="67" d="100"/>
          <a:sy n="67" d="100"/>
        </p:scale>
        <p:origin x="-102" y="-13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6B6E97C-D9E2-4637-82FF-827D8EF64558}" type="datetimeFigureOut">
              <a:rPr lang="en-US" smtClean="0"/>
              <a:pPr/>
              <a:t>6/17/2010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97507EA-35C7-41C2-94EA-858ECDA8011B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7507EA-35C7-41C2-94EA-858ECDA8011B}" type="slidenum">
              <a:rPr lang="en-GB" smtClean="0"/>
              <a:pPr/>
              <a:t>1</a:t>
            </a:fld>
            <a:endParaRPr lang="en-GB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7507EA-35C7-41C2-94EA-858ECDA8011B}" type="slidenum">
              <a:rPr lang="en-GB" smtClean="0"/>
              <a:pPr/>
              <a:t>3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3E7B77-07CB-41F5-99CE-5AB4C9B6EC67}" type="datetimeFigureOut">
              <a:rPr lang="en-US" smtClean="0"/>
              <a:pPr/>
              <a:t>6/17/2010</a:t>
            </a:fld>
            <a:endParaRPr lang="en-GB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EF3849-1790-4AB4-AC29-296D8B73121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3E7B77-07CB-41F5-99CE-5AB4C9B6EC67}" type="datetimeFigureOut">
              <a:rPr lang="en-US" smtClean="0"/>
              <a:pPr/>
              <a:t>6/17/2010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EF3849-1790-4AB4-AC29-296D8B73121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3E7B77-07CB-41F5-99CE-5AB4C9B6EC67}" type="datetimeFigureOut">
              <a:rPr lang="en-US" smtClean="0"/>
              <a:pPr/>
              <a:t>6/17/2010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EF3849-1790-4AB4-AC29-296D8B73121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3E7B77-07CB-41F5-99CE-5AB4C9B6EC67}" type="datetimeFigureOut">
              <a:rPr lang="en-US" smtClean="0"/>
              <a:pPr/>
              <a:t>6/17/2010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EF3849-1790-4AB4-AC29-296D8B73121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3E7B77-07CB-41F5-99CE-5AB4C9B6EC67}" type="datetimeFigureOut">
              <a:rPr lang="en-US" smtClean="0"/>
              <a:pPr/>
              <a:t>6/17/2010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EF3849-1790-4AB4-AC29-296D8B73121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3E7B77-07CB-41F5-99CE-5AB4C9B6EC67}" type="datetimeFigureOut">
              <a:rPr lang="en-US" smtClean="0"/>
              <a:pPr/>
              <a:t>6/17/2010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EF3849-1790-4AB4-AC29-296D8B73121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3E7B77-07CB-41F5-99CE-5AB4C9B6EC67}" type="datetimeFigureOut">
              <a:rPr lang="en-US" smtClean="0"/>
              <a:pPr/>
              <a:t>6/17/2010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EF3849-1790-4AB4-AC29-296D8B73121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3E7B77-07CB-41F5-99CE-5AB4C9B6EC67}" type="datetimeFigureOut">
              <a:rPr lang="en-US" smtClean="0"/>
              <a:pPr/>
              <a:t>6/17/2010</a:t>
            </a:fld>
            <a:endParaRPr lang="en-GB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8EF3849-1790-4AB4-AC29-296D8B731214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3E7B77-07CB-41F5-99CE-5AB4C9B6EC67}" type="datetimeFigureOut">
              <a:rPr lang="en-US" smtClean="0"/>
              <a:pPr/>
              <a:t>6/17/2010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EF3849-1790-4AB4-AC29-296D8B73121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3E7B77-07CB-41F5-99CE-5AB4C9B6EC67}" type="datetimeFigureOut">
              <a:rPr lang="en-US" smtClean="0"/>
              <a:pPr/>
              <a:t>6/17/2010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38EF3849-1790-4AB4-AC29-296D8B73121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313E7B77-07CB-41F5-99CE-5AB4C9B6EC67}" type="datetimeFigureOut">
              <a:rPr lang="en-US" smtClean="0"/>
              <a:pPr/>
              <a:t>6/17/2010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EF3849-1790-4AB4-AC29-296D8B73121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313E7B77-07CB-41F5-99CE-5AB4C9B6EC67}" type="datetimeFigureOut">
              <a:rPr lang="en-US" smtClean="0"/>
              <a:pPr/>
              <a:t>6/17/2010</a:t>
            </a:fld>
            <a:endParaRPr lang="en-GB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38EF3849-1790-4AB4-AC29-296D8B731214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wmf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worldofflagsinc.com/download/p05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31147000" y="11787246"/>
            <a:ext cx="14630400" cy="20373975"/>
          </a:xfrm>
          <a:prstGeom prst="rect">
            <a:avLst/>
          </a:prstGeom>
          <a:noFill/>
        </p:spPr>
      </p:pic>
      <p:pic>
        <p:nvPicPr>
          <p:cNvPr id="1028" name="Picture 4" descr="http://images.clipartof.com/small/82855-Royalty-Free-Clipart-Illustration-Of-A-Digital-Collage-Of-Soccer-World-Cup-2010-Participating-Countries-With-Balls-And-National-Flags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  <p:sp>
        <p:nvSpPr>
          <p:cNvPr id="6" name="Rectangle 5"/>
          <p:cNvSpPr/>
          <p:nvPr/>
        </p:nvSpPr>
        <p:spPr>
          <a:xfrm>
            <a:off x="1071538" y="2285992"/>
            <a:ext cx="760977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Coupe Du Monde 2010</a:t>
            </a:r>
            <a:endParaRPr lang="en-US" sz="5400" b="1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1030" name="Picture 6" descr="http://www.sinnacle.com/wp-content/uploads/2008/04/worldcup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3495675"/>
            <a:ext cx="2667000" cy="3362325"/>
          </a:xfrm>
          <a:prstGeom prst="rect">
            <a:avLst/>
          </a:prstGeom>
          <a:noFill/>
        </p:spPr>
      </p:pic>
      <p:sp>
        <p:nvSpPr>
          <p:cNvPr id="8" name="Rectangle 7"/>
          <p:cNvSpPr/>
          <p:nvPr/>
        </p:nvSpPr>
        <p:spPr>
          <a:xfrm>
            <a:off x="2265194" y="5934670"/>
            <a:ext cx="687880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By Nicole Chananda</a:t>
            </a:r>
            <a:endParaRPr lang="en-US" sz="54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4930" name="Picture 2" descr="http://www.eduwonk.com/uploaded_images/journalist-70340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2857496"/>
            <a:ext cx="1905000" cy="3576645"/>
          </a:xfrm>
          <a:prstGeom prst="rect">
            <a:avLst/>
          </a:prstGeom>
          <a:noFill/>
        </p:spPr>
      </p:pic>
      <p:pic>
        <p:nvPicPr>
          <p:cNvPr id="124932" name="Picture 4" descr="http://www.2010worldcupfootballshirts.com/wp-content/uploads/mexico-soccer-jersey-new-201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72132" y="2928934"/>
            <a:ext cx="3143242" cy="3428994"/>
          </a:xfrm>
          <a:prstGeom prst="rect">
            <a:avLst/>
          </a:prstGeom>
          <a:noFill/>
        </p:spPr>
      </p:pic>
      <p:sp>
        <p:nvSpPr>
          <p:cNvPr id="6" name="Rounded Rectangular Callout 5"/>
          <p:cNvSpPr/>
          <p:nvPr/>
        </p:nvSpPr>
        <p:spPr>
          <a:xfrm>
            <a:off x="1142976" y="2214554"/>
            <a:ext cx="2500330" cy="928694"/>
          </a:xfrm>
          <a:prstGeom prst="wedgeRoundRect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24934" name="Picture 6" descr="http://www.dreamstime.com/cheerleader-cartoon-thumb4850800.jpg"/>
          <p:cNvPicPr>
            <a:picLocks noChangeAspect="1" noChangeArrowheads="1"/>
          </p:cNvPicPr>
          <p:nvPr/>
        </p:nvPicPr>
        <p:blipFill>
          <a:blip r:embed="rId4"/>
          <a:srcRect l="15000" t="15000" r="12499" b="14999"/>
          <a:stretch>
            <a:fillRect/>
          </a:stretch>
        </p:blipFill>
        <p:spPr bwMode="auto">
          <a:xfrm>
            <a:off x="2786050" y="4000504"/>
            <a:ext cx="2071702" cy="2000264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1142976" y="2285992"/>
            <a:ext cx="25717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err="1" smtClean="0"/>
              <a:t>Quelles</a:t>
            </a:r>
            <a:r>
              <a:rPr lang="en-GB" dirty="0" smtClean="0"/>
              <a:t> </a:t>
            </a:r>
            <a:r>
              <a:rPr lang="en-GB" dirty="0" err="1" smtClean="0"/>
              <a:t>èquipes</a:t>
            </a:r>
            <a:r>
              <a:rPr lang="en-GB" dirty="0" smtClean="0"/>
              <a:t> </a:t>
            </a:r>
            <a:r>
              <a:rPr lang="en-GB" dirty="0" err="1" smtClean="0"/>
              <a:t>vont</a:t>
            </a:r>
            <a:r>
              <a:rPr lang="en-GB" dirty="0" smtClean="0"/>
              <a:t> </a:t>
            </a:r>
            <a:r>
              <a:rPr lang="en-GB" dirty="0" err="1" smtClean="0"/>
              <a:t>jouer</a:t>
            </a:r>
            <a:r>
              <a:rPr lang="en-GB" dirty="0" smtClean="0"/>
              <a:t> </a:t>
            </a:r>
            <a:r>
              <a:rPr lang="en-GB" dirty="0" err="1" smtClean="0"/>
              <a:t>demain</a:t>
            </a:r>
            <a:r>
              <a:rPr lang="en-GB" dirty="0" smtClean="0"/>
              <a:t>?</a:t>
            </a:r>
            <a:endParaRPr lang="en-GB" dirty="0"/>
          </a:p>
        </p:txBody>
      </p:sp>
      <p:sp>
        <p:nvSpPr>
          <p:cNvPr id="10" name="Flowchart: Sequential Access Storage 9"/>
          <p:cNvSpPr/>
          <p:nvPr/>
        </p:nvSpPr>
        <p:spPr>
          <a:xfrm>
            <a:off x="4143372" y="1785926"/>
            <a:ext cx="2357454" cy="1571636"/>
          </a:xfrm>
          <a:prstGeom prst="flowChartMagneticTa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ounded Rectangular Callout 10"/>
          <p:cNvSpPr/>
          <p:nvPr/>
        </p:nvSpPr>
        <p:spPr>
          <a:xfrm>
            <a:off x="3714744" y="3429000"/>
            <a:ext cx="1285884" cy="928694"/>
          </a:xfrm>
          <a:prstGeom prst="wedgeRoundRect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TextBox 11"/>
          <p:cNvSpPr txBox="1"/>
          <p:nvPr/>
        </p:nvSpPr>
        <p:spPr>
          <a:xfrm>
            <a:off x="3714744" y="3500438"/>
            <a:ext cx="11430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Le </a:t>
            </a:r>
            <a:r>
              <a:rPr lang="en-GB" dirty="0" err="1" smtClean="0"/>
              <a:t>Mexique</a:t>
            </a:r>
            <a:endParaRPr lang="en-GB" dirty="0"/>
          </a:p>
        </p:txBody>
      </p:sp>
      <p:sp>
        <p:nvSpPr>
          <p:cNvPr id="13" name="TextBox 12"/>
          <p:cNvSpPr txBox="1"/>
          <p:nvPr/>
        </p:nvSpPr>
        <p:spPr>
          <a:xfrm>
            <a:off x="4357686" y="2071678"/>
            <a:ext cx="178595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err="1" smtClean="0"/>
              <a:t>Vendredi</a:t>
            </a:r>
            <a:r>
              <a:rPr lang="en-GB" dirty="0" smtClean="0"/>
              <a:t> le 11 </a:t>
            </a:r>
            <a:r>
              <a:rPr lang="en-GB" dirty="0" err="1" smtClean="0"/>
              <a:t>juin</a:t>
            </a:r>
            <a:r>
              <a:rPr lang="en-GB" dirty="0" smtClean="0"/>
              <a:t> </a:t>
            </a:r>
            <a:r>
              <a:rPr lang="en-GB" dirty="0" err="1" smtClean="0"/>
              <a:t>l’Afrique</a:t>
            </a:r>
            <a:r>
              <a:rPr lang="en-GB" dirty="0"/>
              <a:t> </a:t>
            </a:r>
            <a:r>
              <a:rPr lang="en-GB" dirty="0" smtClean="0"/>
              <a:t>du </a:t>
            </a:r>
            <a:r>
              <a:rPr lang="en-GB" dirty="0" err="1" smtClean="0"/>
              <a:t>Sud</a:t>
            </a:r>
            <a:r>
              <a:rPr lang="en-GB" dirty="0" smtClean="0"/>
              <a:t> </a:t>
            </a:r>
            <a:r>
              <a:rPr lang="en-GB" dirty="0" err="1" smtClean="0"/>
              <a:t>va</a:t>
            </a:r>
            <a:r>
              <a:rPr lang="en-GB" dirty="0" smtClean="0"/>
              <a:t> </a:t>
            </a:r>
            <a:r>
              <a:rPr lang="en-GB" dirty="0" err="1" smtClean="0"/>
              <a:t>jouer</a:t>
            </a:r>
            <a:r>
              <a:rPr lang="en-GB" dirty="0" smtClean="0"/>
              <a:t> </a:t>
            </a:r>
            <a:r>
              <a:rPr lang="en-GB" dirty="0" err="1" smtClean="0"/>
              <a:t>contre</a:t>
            </a:r>
            <a:r>
              <a:rPr lang="en-GB" dirty="0" smtClean="0"/>
              <a:t> 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67362E-19 -8.14815E-6 C 0.06945 -0.0007 0.13872 -0.0007 0.20816 -0.00209 C 0.2099 -0.00209 0.21285 -0.00209 0.21302 -0.0044 C 0.21702 -0.04005 0.19132 -0.06575 0.17431 -0.08635 C 0.16459 -0.09792 0.15313 -0.11482 0.14045 -0.12038 C 0.13108 -0.12894 0.13299 -0.13635 0.13559 -0.15301 C 0.13715 -0.16297 0.14445 -0.16991 0.14844 -0.17848 C 0.1559 -0.19445 0.16268 -0.21065 0.16788 -0.22801 C 0.16736 -0.2345 0.16771 -0.24121 0.16615 -0.24746 C 0.16441 -0.25417 0.15556 -0.26667 0.15174 -0.27107 C 0.13542 -0.28913 0.11545 -0.29676 0.09514 -0.30325 C 0.08455 -0.31389 0.08195 -0.3176 0.06945 -0.32038 C 0.05452 -0.32732 0.04236 -0.32755 0.02587 -0.32917 C 0.01459 -0.33403 -0.00035 -0.35232 -0.00486 -0.36806 C -0.01632 -0.40695 -0.00607 -0.38542 -0.01441 -0.40209 C -0.01649 -0.41991 -0.01771 -0.43797 -0.01927 -0.45602 C -0.01875 -0.47454 -0.0191 -0.49329 -0.01771 -0.51181 C -0.01753 -0.51482 -0.0125 -0.52385 -0.01128 -0.52686 C -0.00173 -0.54908 0.00677 -0.56876 0.02431 -0.58079 C 0.03177 -0.59376 0.03837 -0.59653 0.05 -0.60209 C 0.0566 -0.60857 0.0599 -0.61042 0.06788 -0.61297 C 0.09115 -0.62801 0.11459 -0.63612 0.14045 -0.63866 C 0.16285 -0.64676 0.20972 -0.64514 0.20972 -0.64514 C 0.28872 -0.64352 0.3691 -0.65533 0.44688 -0.63658 C 0.46528 -0.63218 0.48195 -0.61968 0.5 -0.61297 C 0.53108 -0.60116 0.52136 -0.6088 0.55174 -0.59144 C 0.58386 -0.57292 0.62379 -0.55093 0.64514 -0.51181 C 0.64566 -0.50903 0.64688 -0.50626 0.64688 -0.50348 C 0.64688 -0.49167 0.64792 -0.47894 0.64358 -0.46876 C 0.63906 -0.45811 0.63455 -0.45903 0.62743 -0.45371 C 0.60261 -0.43496 0.62986 -0.45255 0.61129 -0.44098 C 0.6033 -0.42454 0.61424 -0.44376 0.60174 -0.43218 C 0.5934 -0.42431 0.58698 -0.40695 0.57743 -0.40209 C 0.57031 -0.38797 0.55781 -0.38149 0.55 -0.36806 C 0.54688 -0.3551 0.54393 -0.35001 0.55 -0.33542 C 0.55712 -0.31852 0.56181 -0.32269 0.57101 -0.31436 C 0.57986 -0.30579 0.58768 -0.29607 0.59358 -0.2838 C 0.60209 -0.22524 0.60695 -0.1757 0.57257 -0.1419 C 0.56893 -0.1345 0.56441 -0.13102 0.55972 -0.12501 C 0.56094 -0.09445 0.5632 -0.07153 0.56945 -0.04306 C 0.57014 -0.03658 0.57379 0.00023 0.57431 0.01064 C 0.57552 0.03865 0.57743 0.09467 0.57743 0.09467 C 0.57691 0.12037 0.57691 0.14629 0.57587 0.17199 C 0.57483 0.19884 0.54323 0.20624 0.52917 0.21296 C 0.49479 0.21226 0.46025 0.21273 0.42587 0.21064 C 0.42222 0.21041 0.41962 0.20532 0.41615 0.20416 C 0.41042 0.20231 0.40243 0.20069 0.39688 0.19999 C 0.37587 0.20162 0.35347 0.19629 0.33386 0.20624 C 0.31754 0.21504 0.30035 0.22754 0.28559 0.24074 C 0.27761 0.25509 0.26111 0.27615 0.24844 0.28171 C 0.24045 0.28981 0.23577 0.29027 0.22587 0.29236 C 0.19358 0.28912 0.15903 0.28379 0.13073 0.26018 C 0.11858 0.24999 0.11094 0.24027 0.1 0.23009 C 0.09479 0.22523 0.08386 0.21712 0.08386 0.21712 C 0.08073 0.20995 0.07726 0.20092 0.07257 0.1956 C 0.07084 0.19328 0.06806 0.19328 0.06615 0.19143 C 0.06268 0.18819 0.05972 0.18402 0.0566 0.18032 C 0.03577 0.15509 0.01459 0.12361 -0.01285 0.1118 C -0.03559 0.11574 -0.04982 0.13564 -0.06771 0.15254 C -0.0743 0.15879 -0.07708 0.15694 -0.08541 0.16134 C -0.10052 0.16921 -0.10573 0.17939 -0.12257 0.18287 C -0.12743 0.18217 -0.13229 0.18217 -0.13698 0.18032 C -0.14201 0.1787 -0.14219 0.17453 -0.14514 0.1699 C -0.1533 0.15694 -0.15798 0.14768 -0.16128 0.13124 C -0.15798 0.0618 -0.1585 0.08888 -0.16128 -0.02153 C -0.1618 -0.0426 -0.16788 -0.06042 -0.17899 -0.07524 C -0.18802 -0.10672 -0.18941 -0.12709 -0.18212 -0.16783 C -0.18107 -0.17408 -0.17361 -0.17362 -0.16927 -0.17639 C -0.16719 -0.17778 -0.16632 -0.18126 -0.16441 -0.18288 C -0.1625 -0.18426 -0.16007 -0.18426 -0.15798 -0.18496 C -0.13194 -0.20232 -0.13819 -0.19584 -0.09514 -0.19792 C -0.08142 -0.20973 -0.06337 -0.21876 -0.04826 -0.22593 C -0.04149 -0.22917 -0.03767 -0.23426 -0.03055 -0.23658 C -0.02291 -0.23334 -0.01719 -0.22616 -0.01285 -0.21713 C -0.01024 -0.21181 -0.00642 -0.20001 -0.00642 -0.20001 C -0.0158 -0.18751 -0.02847 -0.18473 -0.03871 -0.17431 C -0.04583 -0.16713 -0.05104 -0.15672 -0.05955 -0.15301 C -0.07743 -0.12338 -0.10382 -0.10741 -0.11927 -0.07524 C -0.11597 -0.05764 -0.12083 -0.07315 -0.11285 -0.06459 C -0.11128 -0.06297 -0.11094 -0.05996 -0.10955 -0.05834 C -0.10816 -0.05626 -0.10642 -0.0551 -0.10486 -0.05371 C -0.10434 -0.05163 -0.10434 -0.04931 -0.10312 -0.04746 C -0.10191 -0.04584 -0.0993 -0.04723 -0.09826 -0.04514 C -0.08663 -0.02292 -0.10243 -0.03843 -0.09028 -0.02801 C -0.08923 -0.02362 -0.08594 -0.01968 -0.08698 -0.01505 C -0.0908 -0.00024 -0.08993 0.003 -0.0967 0.01296 C -0.1066 0.02754 -0.11736 0.0368 -0.12257 0.05578 C -0.11771 0.0574 -0.1125 0.0574 -0.10798 0.05995 C -0.10451 0.06226 -0.10191 0.06712 -0.09826 0.06874 C -0.09184 0.07129 -0.09496 0.07013 -0.08871 0.07291 C -0.0684 0.03333 -0.04531 0.04259 -0.00955 0.04074 C -0.00746 0.03935 -0.00521 0.03796 -0.00312 0.03657 C 0.00018 0.03402 0.0066 0.028 0.0066 0.028 C 0.00903 0.01805 0.00955 0.0162 0.00174 0.01296 C -0.0026 0.00439 -0.00208 0.00902 8.67362E-19 -8.14815E-6 Z " pathEditMode="relative" ptsTypes="fffffffffffffffffffffffffffffffffffffffffffffffffffffffffffffffffffffffffffffffffffffffffffffff">
                                      <p:cBhvr>
                                        <p:cTn id="6" dur="2000" fill="hold"/>
                                        <p:tgtEl>
                                          <p:spTgt spid="1249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 descr="C:\Documents and Settings\nc5126\Local Settings\Temporary Internet Files\Content.IE5\8CSEYKOU\MP900448713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14744" y="3429000"/>
            <a:ext cx="2071702" cy="2699698"/>
          </a:xfrm>
          <a:prstGeom prst="rect">
            <a:avLst/>
          </a:prstGeom>
          <a:noFill/>
        </p:spPr>
      </p:pic>
      <p:pic>
        <p:nvPicPr>
          <p:cNvPr id="1028" name="Picture 4" descr="http://farm4.static.flickr.com/3049/2885088525_baa4ff3044.jpg"/>
          <p:cNvPicPr>
            <a:picLocks noChangeAspect="1" noChangeArrowheads="1"/>
          </p:cNvPicPr>
          <p:nvPr/>
        </p:nvPicPr>
        <p:blipFill>
          <a:blip r:embed="rId4"/>
          <a:srcRect b="3168"/>
          <a:stretch>
            <a:fillRect/>
          </a:stretch>
        </p:blipFill>
        <p:spPr bwMode="auto">
          <a:xfrm>
            <a:off x="0" y="0"/>
            <a:ext cx="4762500" cy="392909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0" name="TextBox 9"/>
          <p:cNvSpPr txBox="1"/>
          <p:nvPr/>
        </p:nvSpPr>
        <p:spPr>
          <a:xfrm>
            <a:off x="214282" y="2214554"/>
            <a:ext cx="221457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err="1" smtClean="0">
                <a:solidFill>
                  <a:schemeClr val="bg1"/>
                </a:solidFill>
              </a:rPr>
              <a:t>Hier</a:t>
            </a:r>
            <a:r>
              <a:rPr lang="en-GB" sz="1200" dirty="0" smtClean="0">
                <a:solidFill>
                  <a:schemeClr val="bg1"/>
                </a:solidFill>
              </a:rPr>
              <a:t> </a:t>
            </a:r>
            <a:r>
              <a:rPr lang="en-GB" sz="1200" dirty="0" err="1" smtClean="0">
                <a:solidFill>
                  <a:schemeClr val="bg1"/>
                </a:solidFill>
              </a:rPr>
              <a:t>soir,l’Allemagne</a:t>
            </a:r>
            <a:r>
              <a:rPr lang="en-GB" sz="1200" dirty="0" smtClean="0">
                <a:solidFill>
                  <a:schemeClr val="bg1"/>
                </a:solidFill>
              </a:rPr>
              <a:t> </a:t>
            </a:r>
            <a:r>
              <a:rPr lang="en-GB" sz="1200" dirty="0" smtClean="0">
                <a:solidFill>
                  <a:schemeClr val="bg1"/>
                </a:solidFill>
              </a:rPr>
              <a:t>a </a:t>
            </a:r>
            <a:r>
              <a:rPr lang="en-GB" sz="1200" dirty="0" err="1" smtClean="0">
                <a:solidFill>
                  <a:schemeClr val="bg1"/>
                </a:solidFill>
              </a:rPr>
              <a:t>jouè</a:t>
            </a:r>
            <a:r>
              <a:rPr lang="en-GB" sz="1200" dirty="0" smtClean="0">
                <a:solidFill>
                  <a:schemeClr val="bg1"/>
                </a:solidFill>
              </a:rPr>
              <a:t> </a:t>
            </a:r>
            <a:r>
              <a:rPr lang="en-GB" sz="1200" dirty="0" err="1" smtClean="0">
                <a:solidFill>
                  <a:schemeClr val="bg1"/>
                </a:solidFill>
              </a:rPr>
              <a:t>contre</a:t>
            </a:r>
            <a:r>
              <a:rPr lang="en-GB" sz="1200" dirty="0" smtClean="0">
                <a:solidFill>
                  <a:schemeClr val="bg1"/>
                </a:solidFill>
              </a:rPr>
              <a:t>  </a:t>
            </a:r>
            <a:r>
              <a:rPr lang="en-GB" sz="1200" dirty="0" err="1" smtClean="0">
                <a:solidFill>
                  <a:schemeClr val="bg1"/>
                </a:solidFill>
              </a:rPr>
              <a:t>l’Australie</a:t>
            </a:r>
            <a:r>
              <a:rPr lang="en-GB" sz="1200" dirty="0" smtClean="0">
                <a:solidFill>
                  <a:schemeClr val="bg1"/>
                </a:solidFill>
              </a:rPr>
              <a:t>. On a </a:t>
            </a:r>
            <a:r>
              <a:rPr lang="en-GB" sz="1200" dirty="0" err="1" smtClean="0">
                <a:solidFill>
                  <a:schemeClr val="bg1"/>
                </a:solidFill>
              </a:rPr>
              <a:t>jouè</a:t>
            </a:r>
            <a:r>
              <a:rPr lang="en-GB" sz="1200" dirty="0" smtClean="0">
                <a:solidFill>
                  <a:schemeClr val="bg1"/>
                </a:solidFill>
              </a:rPr>
              <a:t> au </a:t>
            </a:r>
            <a:r>
              <a:rPr lang="en-GB" sz="1200" dirty="0" err="1" smtClean="0">
                <a:solidFill>
                  <a:schemeClr val="bg1"/>
                </a:solidFill>
              </a:rPr>
              <a:t>stade</a:t>
            </a:r>
            <a:r>
              <a:rPr lang="en-GB" sz="1200" dirty="0" smtClean="0">
                <a:solidFill>
                  <a:schemeClr val="bg1"/>
                </a:solidFill>
              </a:rPr>
              <a:t>  </a:t>
            </a:r>
            <a:r>
              <a:rPr lang="en-GB" sz="1200" dirty="0" err="1" smtClean="0">
                <a:solidFill>
                  <a:schemeClr val="bg1"/>
                </a:solidFill>
              </a:rPr>
              <a:t>Durben</a:t>
            </a:r>
            <a:r>
              <a:rPr lang="en-GB" sz="1200" dirty="0" smtClean="0">
                <a:solidFill>
                  <a:schemeClr val="bg1"/>
                </a:solidFill>
              </a:rPr>
              <a:t>  </a:t>
            </a:r>
            <a:r>
              <a:rPr lang="en-GB" sz="1200" dirty="0" err="1" smtClean="0">
                <a:solidFill>
                  <a:schemeClr val="bg1"/>
                </a:solidFill>
              </a:rPr>
              <a:t>á</a:t>
            </a:r>
            <a:r>
              <a:rPr lang="en-GB" sz="1200" dirty="0" smtClean="0">
                <a:solidFill>
                  <a:schemeClr val="bg1"/>
                </a:solidFill>
              </a:rPr>
              <a:t> </a:t>
            </a:r>
            <a:r>
              <a:rPr lang="en-GB" sz="1200" dirty="0" err="1" smtClean="0">
                <a:solidFill>
                  <a:schemeClr val="bg1"/>
                </a:solidFill>
              </a:rPr>
              <a:t>Durben</a:t>
            </a:r>
            <a:r>
              <a:rPr lang="en-GB" sz="1200" dirty="0" smtClean="0">
                <a:solidFill>
                  <a:schemeClr val="bg1"/>
                </a:solidFill>
              </a:rPr>
              <a:t>.</a:t>
            </a:r>
          </a:p>
        </p:txBody>
      </p:sp>
      <p:pic>
        <p:nvPicPr>
          <p:cNvPr id="1030" name="Picture 6" descr="http://bp0.blogger.com/_cR82UTxZNu0/R7HI1d8YiqI/AAAAAAAABEQ/Zu2th4d8fZA/s400/GERMANY_mascot_01ab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229218" y="1571612"/>
            <a:ext cx="3914782" cy="35719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3" name="TextBox 12"/>
          <p:cNvSpPr txBox="1"/>
          <p:nvPr/>
        </p:nvSpPr>
        <p:spPr>
          <a:xfrm>
            <a:off x="5643570" y="1643050"/>
            <a:ext cx="135732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A </a:t>
            </a:r>
            <a:r>
              <a:rPr lang="en-GB" sz="1200" dirty="0" err="1" smtClean="0"/>
              <a:t>mon</a:t>
            </a:r>
            <a:r>
              <a:rPr lang="en-GB" sz="1200" dirty="0" smtClean="0"/>
              <a:t> avis Thomas </a:t>
            </a:r>
            <a:r>
              <a:rPr lang="en-GB" sz="1200" dirty="0" err="1" smtClean="0"/>
              <a:t>muller</a:t>
            </a:r>
            <a:r>
              <a:rPr lang="en-GB" sz="1200" dirty="0" smtClean="0"/>
              <a:t> a </a:t>
            </a:r>
            <a:r>
              <a:rPr lang="en-GB" sz="1200" dirty="0" err="1" smtClean="0"/>
              <a:t>bien</a:t>
            </a:r>
            <a:r>
              <a:rPr lang="en-GB" sz="1200" dirty="0" smtClean="0"/>
              <a:t> </a:t>
            </a:r>
            <a:r>
              <a:rPr lang="en-GB" sz="1200" dirty="0" err="1" smtClean="0"/>
              <a:t>jouè</a:t>
            </a:r>
            <a:r>
              <a:rPr lang="en-GB" sz="1200" dirty="0" smtClean="0"/>
              <a:t> </a:t>
            </a:r>
            <a:r>
              <a:rPr lang="en-GB" sz="1200" dirty="0" smtClean="0"/>
              <a:t> au </a:t>
            </a:r>
            <a:r>
              <a:rPr lang="en-GB" sz="1200" dirty="0" err="1" smtClean="0"/>
              <a:t>Mabhida</a:t>
            </a:r>
            <a:r>
              <a:rPr lang="en-GB" sz="1200" dirty="0" smtClean="0"/>
              <a:t> </a:t>
            </a:r>
            <a:r>
              <a:rPr lang="en-GB" sz="1200" i="1" dirty="0" smtClean="0"/>
              <a:t>Stadium</a:t>
            </a:r>
            <a:r>
              <a:rPr lang="en-GB" sz="1200" dirty="0" smtClean="0"/>
              <a:t> </a:t>
            </a:r>
            <a:r>
              <a:rPr lang="en-GB" sz="1200" dirty="0" smtClean="0"/>
              <a:t> </a:t>
            </a:r>
          </a:p>
          <a:p>
            <a:endParaRPr lang="en-GB" sz="1200" dirty="0"/>
          </a:p>
        </p:txBody>
      </p:sp>
      <p:sp>
        <p:nvSpPr>
          <p:cNvPr id="7" name="Rectangle 6"/>
          <p:cNvSpPr/>
          <p:nvPr/>
        </p:nvSpPr>
        <p:spPr>
          <a:xfrm>
            <a:off x="4857752" y="500042"/>
            <a:ext cx="4572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dirty="0" err="1" smtClean="0"/>
              <a:t>Allemagne</a:t>
            </a:r>
            <a:r>
              <a:rPr lang="en-GB" sz="2400" dirty="0" smtClean="0"/>
              <a:t> </a:t>
            </a:r>
            <a:r>
              <a:rPr lang="en-GB" sz="2400" dirty="0" smtClean="0"/>
              <a:t>a </a:t>
            </a:r>
            <a:r>
              <a:rPr lang="en-GB" sz="2400" dirty="0" err="1" smtClean="0"/>
              <a:t>Gagné</a:t>
            </a:r>
            <a:r>
              <a:rPr lang="en-GB" sz="2400" dirty="0" smtClean="0"/>
              <a:t> 4-0!!!!!!!!!</a:t>
            </a:r>
            <a:endParaRPr lang="en-GB" sz="24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5" name="Picture 7" descr="C:\Documents and Settings\nc5126\Local Settings\Temporary Internet Files\Content.IE5\8CSEYKOU\MP900433156[1].jpg"/>
          <p:cNvPicPr>
            <a:picLocks noChangeAspect="1" noChangeArrowheads="1"/>
          </p:cNvPicPr>
          <p:nvPr/>
        </p:nvPicPr>
        <p:blipFill>
          <a:blip r:embed="rId2" cstate="print"/>
          <a:srcRect l="8876" t="25926" r="49704" b="7407"/>
          <a:stretch>
            <a:fillRect/>
          </a:stretch>
        </p:blipFill>
        <p:spPr bwMode="auto">
          <a:xfrm>
            <a:off x="6215074" y="4143380"/>
            <a:ext cx="1166821" cy="1500198"/>
          </a:xfrm>
          <a:prstGeom prst="rect">
            <a:avLst/>
          </a:prstGeom>
          <a:noFill/>
        </p:spPr>
      </p:pic>
      <p:pic>
        <p:nvPicPr>
          <p:cNvPr id="2051" name="Picture 3" descr="C:\Documents and Settings\nc5126\Local Settings\Temporary Internet Files\Content.IE5\GW4JU45C\MC900432546[1]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29124" y="571480"/>
            <a:ext cx="3143272" cy="3143272"/>
          </a:xfrm>
          <a:prstGeom prst="rect">
            <a:avLst/>
          </a:prstGeom>
          <a:noFill/>
        </p:spPr>
      </p:pic>
      <p:pic>
        <p:nvPicPr>
          <p:cNvPr id="2050" name="Picture 2" descr="Marko Pantelic of Serbia during the FIFA 2010 Group Seven World Cup Qualifying match between France and Serbia at the Stade de France on September 10, 2008 in Paris, France.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8596" y="357166"/>
            <a:ext cx="3771900" cy="5657851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5214942" y="1285860"/>
            <a:ext cx="178595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chemeClr val="bg1"/>
                </a:solidFill>
              </a:rPr>
              <a:t>Ầ</a:t>
            </a:r>
            <a:r>
              <a:rPr lang="en-GB" b="1" dirty="0" smtClean="0">
                <a:solidFill>
                  <a:schemeClr val="bg1"/>
                </a:solidFill>
              </a:rPr>
              <a:t> </a:t>
            </a:r>
            <a:r>
              <a:rPr lang="en-GB" b="1" dirty="0" err="1" smtClean="0">
                <a:solidFill>
                  <a:schemeClr val="bg1"/>
                </a:solidFill>
              </a:rPr>
              <a:t>mon</a:t>
            </a:r>
            <a:r>
              <a:rPr lang="en-GB" b="1" dirty="0" smtClean="0">
                <a:solidFill>
                  <a:schemeClr val="bg1"/>
                </a:solidFill>
              </a:rPr>
              <a:t> avis Marko </a:t>
            </a:r>
            <a:r>
              <a:rPr lang="en-GB" b="1" dirty="0" err="1" smtClean="0">
                <a:solidFill>
                  <a:schemeClr val="bg1"/>
                </a:solidFill>
              </a:rPr>
              <a:t>Pantelic</a:t>
            </a:r>
            <a:r>
              <a:rPr lang="en-GB" b="1" dirty="0" smtClean="0">
                <a:solidFill>
                  <a:schemeClr val="bg1"/>
                </a:solidFill>
              </a:rPr>
              <a:t> </a:t>
            </a:r>
            <a:r>
              <a:rPr lang="en-GB" b="1" dirty="0" err="1" smtClean="0">
                <a:solidFill>
                  <a:schemeClr val="bg1"/>
                </a:solidFill>
              </a:rPr>
              <a:t>ne</a:t>
            </a:r>
            <a:r>
              <a:rPr lang="en-GB" b="1" dirty="0" smtClean="0">
                <a:solidFill>
                  <a:schemeClr val="bg1"/>
                </a:solidFill>
              </a:rPr>
              <a:t> vas pas </a:t>
            </a:r>
            <a:r>
              <a:rPr lang="en-GB" b="1" dirty="0" err="1" smtClean="0">
                <a:solidFill>
                  <a:schemeClr val="bg1"/>
                </a:solidFill>
              </a:rPr>
              <a:t>bien</a:t>
            </a:r>
            <a:r>
              <a:rPr lang="en-GB" b="1" dirty="0" smtClean="0">
                <a:solidFill>
                  <a:schemeClr val="bg1"/>
                </a:solidFill>
              </a:rPr>
              <a:t> </a:t>
            </a:r>
            <a:r>
              <a:rPr lang="en-GB" b="1" dirty="0" err="1" smtClean="0">
                <a:solidFill>
                  <a:schemeClr val="bg1"/>
                </a:solidFill>
              </a:rPr>
              <a:t>jouer</a:t>
            </a:r>
            <a:r>
              <a:rPr lang="en-GB" b="1" dirty="0" smtClean="0">
                <a:solidFill>
                  <a:schemeClr val="bg1"/>
                </a:solidFill>
              </a:rPr>
              <a:t> pour </a:t>
            </a:r>
            <a:r>
              <a:rPr lang="en-GB" b="1" dirty="0" err="1" smtClean="0">
                <a:solidFill>
                  <a:schemeClr val="bg1"/>
                </a:solidFill>
              </a:rPr>
              <a:t>Serbie</a:t>
            </a:r>
            <a:endParaRPr lang="en-GB" b="1" dirty="0" smtClean="0">
              <a:solidFill>
                <a:schemeClr val="bg1"/>
              </a:solidFill>
            </a:endParaRPr>
          </a:p>
          <a:p>
            <a:r>
              <a:rPr lang="en-GB" dirty="0" smtClean="0"/>
              <a:t> </a:t>
            </a:r>
          </a:p>
          <a:p>
            <a:endParaRPr lang="en-GB" b="1" dirty="0">
              <a:solidFill>
                <a:schemeClr val="bg1"/>
              </a:solidFill>
            </a:endParaRPr>
          </a:p>
        </p:txBody>
      </p:sp>
      <p:pic>
        <p:nvPicPr>
          <p:cNvPr id="2053" name="Picture 5" descr="C:\Documents and Settings\nc5126\Local Settings\Temporary Internet Files\Content.IE5\8CSEYKOU\MC900434407[1].wm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857884" y="4895850"/>
            <a:ext cx="1873250" cy="19621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Technic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Technic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91</TotalTime>
  <Words>71</Words>
  <Application>Microsoft Office PowerPoint</Application>
  <PresentationFormat>On-screen Show (4:3)</PresentationFormat>
  <Paragraphs>12</Paragraphs>
  <Slides>4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Technic</vt:lpstr>
      <vt:lpstr>Slide 1</vt:lpstr>
      <vt:lpstr>Slide 2</vt:lpstr>
      <vt:lpstr>Slide 3</vt:lpstr>
      <vt:lpstr>Slide 4</vt:lpstr>
    </vt:vector>
  </TitlesOfParts>
  <Company>RM plc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nc5126</dc:creator>
  <cp:lastModifiedBy>nc5126</cp:lastModifiedBy>
  <cp:revision>21</cp:revision>
  <dcterms:created xsi:type="dcterms:W3CDTF">2010-06-11T11:46:32Z</dcterms:created>
  <dcterms:modified xsi:type="dcterms:W3CDTF">2010-06-17T11:00:48Z</dcterms:modified>
</cp:coreProperties>
</file>